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8" r:id="rId2"/>
    <p:sldId id="344" r:id="rId3"/>
    <p:sldId id="410" r:id="rId4"/>
    <p:sldId id="411" r:id="rId5"/>
    <p:sldId id="429" r:id="rId6"/>
    <p:sldId id="452" r:id="rId7"/>
    <p:sldId id="421" r:id="rId8"/>
    <p:sldId id="445" r:id="rId9"/>
    <p:sldId id="446" r:id="rId10"/>
    <p:sldId id="453" r:id="rId11"/>
    <p:sldId id="448" r:id="rId12"/>
    <p:sldId id="450" r:id="rId13"/>
    <p:sldId id="451" r:id="rId14"/>
  </p:sldIdLst>
  <p:sldSz cx="9144000" cy="6858000" type="screen4x3"/>
  <p:notesSz cx="10007600" cy="67945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66"/>
    <a:srgbClr val="00FF00"/>
    <a:srgbClr val="00FFFF"/>
    <a:srgbClr val="FF00FF"/>
    <a:srgbClr val="E9EDF4"/>
    <a:srgbClr val="B2B2B2"/>
    <a:srgbClr val="575757"/>
    <a:srgbClr val="B2CAE2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1" autoAdjust="0"/>
    <p:restoredTop sz="95915" autoAdjust="0"/>
  </p:normalViewPr>
  <p:slideViewPr>
    <p:cSldViewPr snapToGrid="0" snapToObjects="1" showGuides="1">
      <p:cViewPr>
        <p:scale>
          <a:sx n="110" d="100"/>
          <a:sy n="110" d="100"/>
        </p:scale>
        <p:origin x="-1116" y="-162"/>
      </p:cViewPr>
      <p:guideLst>
        <p:guide orient="horz" pos="703"/>
        <p:guide orient="horz" pos="814"/>
        <p:guide orient="horz" pos="3291"/>
        <p:guide orient="horz" pos="2208"/>
        <p:guide orient="horz" pos="1132"/>
        <p:guide orient="horz" pos="2652"/>
        <p:guide orient="horz" pos="1513"/>
        <p:guide orient="horz" pos="1781"/>
        <p:guide orient="horz" pos="3743"/>
        <p:guide orient="horz" pos="1026"/>
        <p:guide pos="353"/>
        <p:guide pos="1082"/>
        <p:guide pos="2883"/>
        <p:guide pos="207"/>
        <p:guide pos="3073"/>
        <p:guide pos="5559"/>
        <p:guide pos="3390"/>
        <p:guide pos="5128"/>
        <p:guide pos="4697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 snapToObjects="1" showGuides="1">
      <p:cViewPr varScale="1">
        <p:scale>
          <a:sx n="164" d="100"/>
          <a:sy n="164" d="100"/>
        </p:scale>
        <p:origin x="-2436" y="-102"/>
      </p:cViewPr>
      <p:guideLst>
        <p:guide orient="horz" pos="2140"/>
        <p:guide pos="3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36626" cy="339725"/>
          </a:xfrm>
          <a:prstGeom prst="rect">
            <a:avLst/>
          </a:prstGeom>
        </p:spPr>
        <p:txBody>
          <a:bodyPr vert="horz" lIns="95886" tIns="47942" rIns="95886" bIns="47942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68659" y="1"/>
            <a:ext cx="4336626" cy="339725"/>
          </a:xfrm>
          <a:prstGeom prst="rect">
            <a:avLst/>
          </a:prstGeom>
        </p:spPr>
        <p:txBody>
          <a:bodyPr vert="horz" lIns="95886" tIns="47942" rIns="95886" bIns="47942" rtlCol="0"/>
          <a:lstStyle>
            <a:lvl1pPr algn="r">
              <a:defRPr sz="1300"/>
            </a:lvl1pPr>
          </a:lstStyle>
          <a:p>
            <a:fld id="{B46D29C1-110A-4F70-90E9-7A481D7F4E96}" type="datetimeFigureOut">
              <a:rPr lang="de-DE" smtClean="0"/>
              <a:pPr/>
              <a:t>15.09.2016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3596"/>
            <a:ext cx="4336626" cy="339725"/>
          </a:xfrm>
          <a:prstGeom prst="rect">
            <a:avLst/>
          </a:prstGeom>
        </p:spPr>
        <p:txBody>
          <a:bodyPr vert="horz" lIns="95886" tIns="47942" rIns="95886" bIns="47942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68659" y="6453596"/>
            <a:ext cx="4336626" cy="339725"/>
          </a:xfrm>
          <a:prstGeom prst="rect">
            <a:avLst/>
          </a:prstGeom>
        </p:spPr>
        <p:txBody>
          <a:bodyPr vert="horz" lIns="95886" tIns="47942" rIns="95886" bIns="47942" rtlCol="0" anchor="b"/>
          <a:lstStyle>
            <a:lvl1pPr algn="r">
              <a:defRPr sz="1300"/>
            </a:lvl1pPr>
          </a:lstStyle>
          <a:p>
            <a:fld id="{AFF0EC6C-88A4-434B-BEFD-B2D2D33F5D0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15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36626" cy="339725"/>
          </a:xfrm>
          <a:prstGeom prst="rect">
            <a:avLst/>
          </a:prstGeom>
        </p:spPr>
        <p:txBody>
          <a:bodyPr vert="horz" lIns="95886" tIns="47942" rIns="95886" bIns="47942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68659" y="1"/>
            <a:ext cx="4336626" cy="339725"/>
          </a:xfrm>
          <a:prstGeom prst="rect">
            <a:avLst/>
          </a:prstGeom>
        </p:spPr>
        <p:txBody>
          <a:bodyPr vert="horz" lIns="95886" tIns="47942" rIns="95886" bIns="47942" rtlCol="0"/>
          <a:lstStyle>
            <a:lvl1pPr algn="r">
              <a:defRPr sz="1300"/>
            </a:lvl1pPr>
          </a:lstStyle>
          <a:p>
            <a:fld id="{D764676D-76B5-4251-8428-3166CBB11EF2}" type="datetimeFigureOut">
              <a:rPr lang="de-DE" smtClean="0"/>
              <a:pPr/>
              <a:t>15.09.2016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86" tIns="47942" rIns="95886" bIns="47942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0760" y="3227388"/>
            <a:ext cx="8006080" cy="3057525"/>
          </a:xfrm>
          <a:prstGeom prst="rect">
            <a:avLst/>
          </a:prstGeom>
        </p:spPr>
        <p:txBody>
          <a:bodyPr vert="horz" lIns="95886" tIns="47942" rIns="95886" bIns="47942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3596"/>
            <a:ext cx="4336626" cy="339725"/>
          </a:xfrm>
          <a:prstGeom prst="rect">
            <a:avLst/>
          </a:prstGeom>
        </p:spPr>
        <p:txBody>
          <a:bodyPr vert="horz" lIns="95886" tIns="47942" rIns="95886" bIns="47942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68659" y="6453596"/>
            <a:ext cx="4336626" cy="339725"/>
          </a:xfrm>
          <a:prstGeom prst="rect">
            <a:avLst/>
          </a:prstGeom>
        </p:spPr>
        <p:txBody>
          <a:bodyPr vert="horz" lIns="95886" tIns="47942" rIns="95886" bIns="47942" rtlCol="0" anchor="b"/>
          <a:lstStyle>
            <a:lvl1pPr algn="r">
              <a:defRPr sz="1300"/>
            </a:lvl1pPr>
          </a:lstStyle>
          <a:p>
            <a:fld id="{36C14DC7-4274-487F-A26A-BC5A1AA7EBD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59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352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00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000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85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85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93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04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08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92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92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18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00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4DC7-4274-487F-A26A-BC5A1AA7EBD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400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3440614"/>
            <a:ext cx="6984000" cy="492443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 sz="3200" b="1" i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80000" y="4644000"/>
            <a:ext cx="6984000" cy="23698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4000" y="6624000"/>
            <a:ext cx="576000" cy="107722"/>
          </a:xfrm>
        </p:spPr>
        <p:txBody>
          <a:bodyPr/>
          <a:lstStyle>
            <a:lvl1pPr>
              <a:defRPr sz="700"/>
            </a:lvl1pPr>
          </a:lstStyle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16000" y="6624000"/>
            <a:ext cx="5400000" cy="107722"/>
          </a:xfrm>
        </p:spPr>
        <p:txBody>
          <a:bodyPr/>
          <a:lstStyle>
            <a:lvl1pPr>
              <a:defRPr sz="700"/>
            </a:lvl1pPr>
          </a:lstStyle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64000" y="6624000"/>
            <a:ext cx="1080000" cy="107722"/>
          </a:xfrm>
        </p:spPr>
        <p:txBody>
          <a:bodyPr/>
          <a:lstStyle>
            <a:lvl1pPr>
              <a:defRPr sz="700"/>
            </a:lvl1pPr>
          </a:lstStyle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4176000"/>
            <a:ext cx="6982982" cy="1798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88000"/>
            <a:ext cx="1440000" cy="4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6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43999"/>
            <a:ext cx="8496000" cy="53730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1476000"/>
            <a:ext cx="8496000" cy="1218795"/>
          </a:xfrm>
        </p:spPr>
        <p:txBody>
          <a:bodyPr lIns="288000" rIns="0">
            <a:spAutoFit/>
          </a:bodyPr>
          <a:lstStyle>
            <a:lvl1pPr marL="447675" indent="-447675">
              <a:buFont typeface="+mj-lt"/>
              <a:buAutoNum type="arabicPeriod"/>
              <a:tabLst>
                <a:tab pos="7981950" algn="r"/>
              </a:tabLst>
              <a:defRPr b="1" u="none"/>
            </a:lvl1pPr>
            <a:lvl2pPr marL="449263" indent="0">
              <a:spcBef>
                <a:spcPts val="0"/>
              </a:spcBef>
              <a:buClr>
                <a:srgbClr val="E40613"/>
              </a:buClr>
              <a:tabLst>
                <a:tab pos="7981950" algn="r"/>
              </a:tabLst>
              <a:defRPr b="0" baseline="0"/>
            </a:lvl2pPr>
            <a:lvl3pPr marL="628650" indent="-180975">
              <a:spcBef>
                <a:spcPts val="0"/>
              </a:spcBef>
              <a:buClr>
                <a:schemeClr val="accent2"/>
              </a:buClr>
              <a:tabLst>
                <a:tab pos="7981950" algn="r"/>
              </a:tabLst>
              <a:defRPr/>
            </a:lvl3pPr>
            <a:lvl4pPr marL="809625" indent="-180975">
              <a:spcBef>
                <a:spcPts val="0"/>
              </a:spcBef>
              <a:tabLst>
                <a:tab pos="7981950" algn="r"/>
              </a:tabLst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8096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sammlu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1"/>
          </p:nvPr>
        </p:nvSpPr>
        <p:spPr>
          <a:xfrm>
            <a:off x="324000" y="1115999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de-DE" sz="1000" dirty="0"/>
            </a:lvl1pPr>
          </a:lstStyle>
          <a:p>
            <a:pPr lvl="0"/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22"/>
          </p:nvPr>
        </p:nvSpPr>
        <p:spPr>
          <a:xfrm>
            <a:off x="3204000" y="1115999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de-DE" sz="1000" dirty="0"/>
            </a:lvl1pPr>
          </a:lstStyle>
          <a:p>
            <a:pPr lvl="0"/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2" name="Bildplatzhalter 7"/>
          <p:cNvSpPr>
            <a:spLocks noGrp="1"/>
          </p:cNvSpPr>
          <p:nvPr>
            <p:ph type="pic" sz="quarter" idx="23"/>
          </p:nvPr>
        </p:nvSpPr>
        <p:spPr>
          <a:xfrm>
            <a:off x="6084000" y="1116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de-DE" sz="1000" dirty="0"/>
            </a:lvl1pPr>
          </a:lstStyle>
          <a:p>
            <a:pPr lvl="0"/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3" name="Bildplatzhalter 7"/>
          <p:cNvSpPr>
            <a:spLocks noGrp="1"/>
          </p:cNvSpPr>
          <p:nvPr>
            <p:ph type="pic" sz="quarter" idx="24"/>
          </p:nvPr>
        </p:nvSpPr>
        <p:spPr>
          <a:xfrm>
            <a:off x="324000" y="3240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de-DE" sz="1000" dirty="0"/>
            </a:lvl1pPr>
          </a:lstStyle>
          <a:p>
            <a:pPr lvl="0"/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4" name="Bildplatzhalter 7"/>
          <p:cNvSpPr>
            <a:spLocks noGrp="1"/>
          </p:cNvSpPr>
          <p:nvPr>
            <p:ph type="pic" sz="quarter" idx="25"/>
          </p:nvPr>
        </p:nvSpPr>
        <p:spPr>
          <a:xfrm>
            <a:off x="3204000" y="3240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de-DE" sz="1000" dirty="0"/>
            </a:lvl1pPr>
          </a:lstStyle>
          <a:p>
            <a:pPr lvl="0"/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5" name="Bildplatzhalter 7"/>
          <p:cNvSpPr>
            <a:spLocks noGrp="1"/>
          </p:cNvSpPr>
          <p:nvPr>
            <p:ph type="pic" sz="quarter" idx="26"/>
          </p:nvPr>
        </p:nvSpPr>
        <p:spPr>
          <a:xfrm>
            <a:off x="6084000" y="3240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de-DE" sz="1000" dirty="0"/>
            </a:lvl1pPr>
          </a:lstStyle>
          <a:p>
            <a:pPr lvl="0"/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27"/>
          </p:nvPr>
        </p:nvSpPr>
        <p:spPr>
          <a:xfrm>
            <a:off x="323999" y="5400000"/>
            <a:ext cx="8496000" cy="981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2482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27"/>
          </p:nvPr>
        </p:nvSpPr>
        <p:spPr>
          <a:xfrm>
            <a:off x="324000" y="11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3204000" y="11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29"/>
          </p:nvPr>
        </p:nvSpPr>
        <p:spPr>
          <a:xfrm>
            <a:off x="6084000" y="11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30"/>
          </p:nvPr>
        </p:nvSpPr>
        <p:spPr>
          <a:xfrm>
            <a:off x="324000" y="38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9" name="Bildplatzhalter 6"/>
          <p:cNvSpPr>
            <a:spLocks noGrp="1"/>
          </p:cNvSpPr>
          <p:nvPr>
            <p:ph type="pic" sz="quarter" idx="31"/>
          </p:nvPr>
        </p:nvSpPr>
        <p:spPr>
          <a:xfrm>
            <a:off x="3204000" y="38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32"/>
          </p:nvPr>
        </p:nvSpPr>
        <p:spPr>
          <a:xfrm>
            <a:off x="6084000" y="38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776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+ 2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27"/>
          </p:nvPr>
        </p:nvSpPr>
        <p:spPr>
          <a:xfrm>
            <a:off x="324000" y="11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3204000" y="11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30"/>
          </p:nvPr>
        </p:nvSpPr>
        <p:spPr>
          <a:xfrm>
            <a:off x="324000" y="38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9" name="Bildplatzhalter 6"/>
          <p:cNvSpPr>
            <a:spLocks noGrp="1"/>
          </p:cNvSpPr>
          <p:nvPr>
            <p:ph type="pic" sz="quarter" idx="31"/>
          </p:nvPr>
        </p:nvSpPr>
        <p:spPr>
          <a:xfrm>
            <a:off x="3204000" y="3816000"/>
            <a:ext cx="2736000" cy="25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083999" y="1080000"/>
            <a:ext cx="2736000" cy="1932837"/>
          </a:xfrm>
        </p:spPr>
        <p:txBody>
          <a:bodyPr wrap="square"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0"/>
          </p:nvPr>
        </p:nvSpPr>
        <p:spPr>
          <a:xfrm>
            <a:off x="6084000" y="3780000"/>
            <a:ext cx="2736000" cy="1867178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1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+ 2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27"/>
          </p:nvPr>
        </p:nvSpPr>
        <p:spPr>
          <a:xfrm>
            <a:off x="323999" y="1115999"/>
            <a:ext cx="5616000" cy="52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083999" y="1080000"/>
            <a:ext cx="2736000" cy="1932837"/>
          </a:xfrm>
        </p:spPr>
        <p:txBody>
          <a:bodyPr wrap="square"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6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r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27"/>
          </p:nvPr>
        </p:nvSpPr>
        <p:spPr>
          <a:xfrm>
            <a:off x="323999" y="1115999"/>
            <a:ext cx="8496000" cy="5256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24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+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4644000" y="1116000"/>
            <a:ext cx="3312000" cy="23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30"/>
          </p:nvPr>
        </p:nvSpPr>
        <p:spPr>
          <a:xfrm>
            <a:off x="1188000" y="3816000"/>
            <a:ext cx="3312000" cy="23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9" name="Bildplatzhalter 6"/>
          <p:cNvSpPr>
            <a:spLocks noGrp="1"/>
          </p:cNvSpPr>
          <p:nvPr>
            <p:ph type="pic" sz="quarter" idx="31"/>
          </p:nvPr>
        </p:nvSpPr>
        <p:spPr>
          <a:xfrm>
            <a:off x="4644000" y="3816000"/>
            <a:ext cx="3312000" cy="23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32"/>
          </p:nvPr>
        </p:nvSpPr>
        <p:spPr>
          <a:xfrm>
            <a:off x="1188000" y="1116000"/>
            <a:ext cx="3312000" cy="23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3"/>
          </p:nvPr>
        </p:nvSpPr>
        <p:spPr>
          <a:xfrm>
            <a:off x="1188000" y="3456000"/>
            <a:ext cx="3312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34"/>
          </p:nvPr>
        </p:nvSpPr>
        <p:spPr>
          <a:xfrm>
            <a:off x="4644000" y="3456000"/>
            <a:ext cx="3312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/>
          </p:nvPr>
        </p:nvSpPr>
        <p:spPr>
          <a:xfrm>
            <a:off x="1190150" y="6156000"/>
            <a:ext cx="3312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646150" y="6156000"/>
            <a:ext cx="3312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4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rebü +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3816000" y="1116000"/>
            <a:ext cx="3312000" cy="23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30"/>
          </p:nvPr>
        </p:nvSpPr>
        <p:spPr>
          <a:xfrm>
            <a:off x="324000" y="3816000"/>
            <a:ext cx="3312000" cy="23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9" name="Bildplatzhalter 6"/>
          <p:cNvSpPr>
            <a:spLocks noGrp="1"/>
          </p:cNvSpPr>
          <p:nvPr>
            <p:ph type="pic" sz="quarter" idx="31"/>
          </p:nvPr>
        </p:nvSpPr>
        <p:spPr>
          <a:xfrm>
            <a:off x="3816000" y="3816000"/>
            <a:ext cx="3312000" cy="23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32"/>
          </p:nvPr>
        </p:nvSpPr>
        <p:spPr>
          <a:xfrm>
            <a:off x="324000" y="1116000"/>
            <a:ext cx="3312000" cy="23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3"/>
          </p:nvPr>
        </p:nvSpPr>
        <p:spPr>
          <a:xfrm>
            <a:off x="324000" y="3456000"/>
            <a:ext cx="3312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34"/>
          </p:nvPr>
        </p:nvSpPr>
        <p:spPr>
          <a:xfrm>
            <a:off x="3816000" y="3456000"/>
            <a:ext cx="3312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/>
          </p:nvPr>
        </p:nvSpPr>
        <p:spPr>
          <a:xfrm>
            <a:off x="324000" y="6156000"/>
            <a:ext cx="3312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3816000" y="6156000"/>
            <a:ext cx="3312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912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+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27"/>
          </p:nvPr>
        </p:nvSpPr>
        <p:spPr>
          <a:xfrm>
            <a:off x="324000" y="1116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3204000" y="1116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29"/>
          </p:nvPr>
        </p:nvSpPr>
        <p:spPr>
          <a:xfrm>
            <a:off x="6084000" y="1116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30"/>
          </p:nvPr>
        </p:nvSpPr>
        <p:spPr>
          <a:xfrm>
            <a:off x="324000" y="3816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9" name="Bildplatzhalter 6"/>
          <p:cNvSpPr>
            <a:spLocks noGrp="1"/>
          </p:cNvSpPr>
          <p:nvPr>
            <p:ph type="pic" sz="quarter" idx="31"/>
          </p:nvPr>
        </p:nvSpPr>
        <p:spPr>
          <a:xfrm>
            <a:off x="3204000" y="3816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32"/>
          </p:nvPr>
        </p:nvSpPr>
        <p:spPr>
          <a:xfrm>
            <a:off x="6084000" y="3816000"/>
            <a:ext cx="2736000" cy="1944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33"/>
          </p:nvPr>
        </p:nvSpPr>
        <p:spPr>
          <a:xfrm>
            <a:off x="324000" y="3060000"/>
            <a:ext cx="2736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/>
          </p:nvPr>
        </p:nvSpPr>
        <p:spPr>
          <a:xfrm>
            <a:off x="3204000" y="3060000"/>
            <a:ext cx="2736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5"/>
          </p:nvPr>
        </p:nvSpPr>
        <p:spPr>
          <a:xfrm>
            <a:off x="6084000" y="3060000"/>
            <a:ext cx="2736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324000" y="5760000"/>
            <a:ext cx="2736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3204000" y="5760000"/>
            <a:ext cx="2736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8"/>
          </p:nvPr>
        </p:nvSpPr>
        <p:spPr>
          <a:xfrm>
            <a:off x="6084000" y="5760000"/>
            <a:ext cx="2736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49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ilder +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27"/>
          </p:nvPr>
        </p:nvSpPr>
        <p:spPr>
          <a:xfrm>
            <a:off x="324000" y="1116000"/>
            <a:ext cx="2736000" cy="3852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3204000" y="1116000"/>
            <a:ext cx="2736000" cy="3852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29"/>
          </p:nvPr>
        </p:nvSpPr>
        <p:spPr>
          <a:xfrm>
            <a:off x="6084000" y="1116000"/>
            <a:ext cx="2736000" cy="3852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33"/>
          </p:nvPr>
        </p:nvSpPr>
        <p:spPr>
          <a:xfrm>
            <a:off x="324000" y="4968000"/>
            <a:ext cx="2736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4"/>
          </p:nvPr>
        </p:nvSpPr>
        <p:spPr>
          <a:xfrm>
            <a:off x="3204000" y="4968000"/>
            <a:ext cx="2736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5"/>
          </p:nvPr>
        </p:nvSpPr>
        <p:spPr>
          <a:xfrm>
            <a:off x="6084000" y="4968000"/>
            <a:ext cx="2736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383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 Text 1-sp wi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324000" y="1476000"/>
            <a:ext cx="6480000" cy="1831271"/>
          </a:xfrm>
        </p:spPr>
        <p:txBody>
          <a:bodyPr>
            <a:spAutoFit/>
          </a:bodyPr>
          <a:lstStyle>
            <a:lvl2pPr>
              <a:buClr>
                <a:srgbClr val="E40613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20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ilder rebü +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32"/>
          </p:nvPr>
        </p:nvSpPr>
        <p:spPr>
          <a:xfrm>
            <a:off x="324000" y="1116000"/>
            <a:ext cx="3564000" cy="50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35"/>
          </p:nvPr>
        </p:nvSpPr>
        <p:spPr>
          <a:xfrm>
            <a:off x="324000" y="6156000"/>
            <a:ext cx="3564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36"/>
          </p:nvPr>
        </p:nvSpPr>
        <p:spPr>
          <a:xfrm>
            <a:off x="4040400" y="1119188"/>
            <a:ext cx="3564000" cy="50400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4040400" y="6159188"/>
            <a:ext cx="3564000" cy="216000"/>
          </a:xfrm>
          <a:solidFill>
            <a:schemeClr val="accent4"/>
          </a:solidFill>
          <a:ln w="6350">
            <a:solidFill>
              <a:schemeClr val="accent4"/>
            </a:solidFill>
          </a:ln>
        </p:spPr>
        <p:txBody>
          <a:bodyPr lIns="72000" rIns="7200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545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204000" y="11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6084000" y="11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24000" y="38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204000" y="38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084000" y="38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324000" y="1115999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1" name="Diagrammplatzhalter 7"/>
          <p:cNvSpPr>
            <a:spLocks noGrp="1"/>
          </p:cNvSpPr>
          <p:nvPr>
            <p:ph type="chart" sz="quarter" idx="22"/>
          </p:nvPr>
        </p:nvSpPr>
        <p:spPr>
          <a:xfrm>
            <a:off x="3204000" y="11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3"/>
          </p:nvPr>
        </p:nvSpPr>
        <p:spPr>
          <a:xfrm>
            <a:off x="6084000" y="11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3" name="Diagrammplatzhalter 7"/>
          <p:cNvSpPr>
            <a:spLocks noGrp="1"/>
          </p:cNvSpPr>
          <p:nvPr>
            <p:ph type="chart" sz="quarter" idx="24"/>
          </p:nvPr>
        </p:nvSpPr>
        <p:spPr>
          <a:xfrm>
            <a:off x="324000" y="38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4" name="Diagrammplatzhalter 7"/>
          <p:cNvSpPr>
            <a:spLocks noGrp="1"/>
          </p:cNvSpPr>
          <p:nvPr>
            <p:ph type="chart" sz="quarter" idx="25"/>
          </p:nvPr>
        </p:nvSpPr>
        <p:spPr>
          <a:xfrm>
            <a:off x="3204000" y="38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5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6084000" y="38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e +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204000" y="11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6084000" y="11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0"/>
          </p:nvPr>
        </p:nvSpPr>
        <p:spPr>
          <a:xfrm>
            <a:off x="6084000" y="3816000"/>
            <a:ext cx="2736000" cy="141577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3204000" y="3816000"/>
            <a:ext cx="2736000" cy="141577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3" name="Textplatzhalter 11"/>
          <p:cNvSpPr>
            <a:spLocks noGrp="1"/>
          </p:cNvSpPr>
          <p:nvPr>
            <p:ph type="body" sz="quarter" idx="22"/>
          </p:nvPr>
        </p:nvSpPr>
        <p:spPr>
          <a:xfrm>
            <a:off x="324000" y="3816000"/>
            <a:ext cx="2736000" cy="1415772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Diagrammplatzhalter 7"/>
          <p:cNvSpPr>
            <a:spLocks noGrp="1"/>
          </p:cNvSpPr>
          <p:nvPr>
            <p:ph type="chart" sz="quarter" idx="23"/>
          </p:nvPr>
        </p:nvSpPr>
        <p:spPr>
          <a:xfrm>
            <a:off x="324000" y="1115999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7" name="Diagrammplatzhalter 7"/>
          <p:cNvSpPr>
            <a:spLocks noGrp="1"/>
          </p:cNvSpPr>
          <p:nvPr>
            <p:ph type="chart" sz="quarter" idx="24"/>
          </p:nvPr>
        </p:nvSpPr>
        <p:spPr>
          <a:xfrm>
            <a:off x="3204000" y="11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8" name="Diagrammplatzhalter 7"/>
          <p:cNvSpPr>
            <a:spLocks noGrp="1"/>
          </p:cNvSpPr>
          <p:nvPr>
            <p:ph type="chart" sz="quarter" idx="25"/>
          </p:nvPr>
        </p:nvSpPr>
        <p:spPr>
          <a:xfrm>
            <a:off x="6084000" y="11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61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nhalte + Text 3-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6000"/>
            <a:ext cx="849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24000" y="1116000"/>
            <a:ext cx="8496000" cy="2556000"/>
          </a:xfrm>
        </p:spPr>
        <p:txBody>
          <a:bodyPr lIns="144000" tIns="144000" rIns="144000" bIns="144000"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000"/>
            </a:lvl1pPr>
            <a:lvl2pPr>
              <a:lnSpc>
                <a:spcPct val="100000"/>
              </a:lnSpc>
              <a:spcBef>
                <a:spcPts val="500"/>
              </a:spcBef>
              <a:defRPr sz="1000"/>
            </a:lvl2pPr>
            <a:lvl3pPr>
              <a:lnSpc>
                <a:spcPct val="100000"/>
              </a:lnSpc>
              <a:spcBef>
                <a:spcPts val="500"/>
              </a:spcBef>
              <a:defRPr sz="1000"/>
            </a:lvl3pPr>
            <a:lvl4pPr>
              <a:lnSpc>
                <a:spcPct val="100000"/>
              </a:lnSpc>
              <a:spcBef>
                <a:spcPts val="500"/>
              </a:spcBef>
              <a:defRPr sz="1000"/>
            </a:lvl4pPr>
            <a:lvl5pPr>
              <a:lnSpc>
                <a:spcPct val="100000"/>
              </a:lnSpc>
              <a:spcBef>
                <a:spcPts val="500"/>
              </a:spcBef>
              <a:defRPr sz="1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3" name="Textplatzhalter 11"/>
          <p:cNvSpPr>
            <a:spLocks noGrp="1"/>
          </p:cNvSpPr>
          <p:nvPr>
            <p:ph type="body" sz="quarter" idx="22"/>
          </p:nvPr>
        </p:nvSpPr>
        <p:spPr>
          <a:xfrm>
            <a:off x="324000" y="3816000"/>
            <a:ext cx="8424000" cy="153888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lnSpc>
                <a:spcPct val="100000"/>
              </a:lnSpc>
              <a:spcBef>
                <a:spcPts val="600"/>
              </a:spcBef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44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iaramm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204000" y="11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24000" y="38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204000" y="3816000"/>
            <a:ext cx="273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084000" y="1080000"/>
            <a:ext cx="2710225" cy="1932837"/>
          </a:xfrm>
        </p:spPr>
        <p:txBody>
          <a:bodyPr wrap="square"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0"/>
          </p:nvPr>
        </p:nvSpPr>
        <p:spPr>
          <a:xfrm>
            <a:off x="6084000" y="3780000"/>
            <a:ext cx="2710800" cy="1867178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324000" y="1115999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1" name="Diagrammplatzhalter 7"/>
          <p:cNvSpPr>
            <a:spLocks noGrp="1"/>
          </p:cNvSpPr>
          <p:nvPr>
            <p:ph type="chart" sz="quarter" idx="22"/>
          </p:nvPr>
        </p:nvSpPr>
        <p:spPr>
          <a:xfrm>
            <a:off x="3204000" y="11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2" name="Diagrammplatzhalter 7"/>
          <p:cNvSpPr>
            <a:spLocks noGrp="1"/>
          </p:cNvSpPr>
          <p:nvPr>
            <p:ph type="chart" sz="quarter" idx="24"/>
          </p:nvPr>
        </p:nvSpPr>
        <p:spPr>
          <a:xfrm>
            <a:off x="324000" y="38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23" name="Diagrammplatzhalter 7"/>
          <p:cNvSpPr>
            <a:spLocks noGrp="1"/>
          </p:cNvSpPr>
          <p:nvPr>
            <p:ph type="chart" sz="quarter" idx="25"/>
          </p:nvPr>
        </p:nvSpPr>
        <p:spPr>
          <a:xfrm>
            <a:off x="3204000" y="38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4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6000"/>
            <a:ext cx="561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23999" y="3816000"/>
            <a:ext cx="561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084000" y="1116000"/>
            <a:ext cx="2736000" cy="1932837"/>
          </a:xfrm>
        </p:spPr>
        <p:txBody>
          <a:bodyPr wrap="square"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6084000" y="3816000"/>
            <a:ext cx="2736000" cy="1867178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324000" y="1115999"/>
            <a:ext cx="561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5" name="Diagrammplatzhalter 7"/>
          <p:cNvSpPr>
            <a:spLocks noGrp="1"/>
          </p:cNvSpPr>
          <p:nvPr>
            <p:ph type="chart" sz="quarter" idx="24"/>
          </p:nvPr>
        </p:nvSpPr>
        <p:spPr>
          <a:xfrm>
            <a:off x="324000" y="3816000"/>
            <a:ext cx="561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16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 +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6000"/>
            <a:ext cx="5616000" cy="25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084000" y="1080000"/>
            <a:ext cx="2736000" cy="1932837"/>
          </a:xfrm>
        </p:spPr>
        <p:txBody>
          <a:bodyPr wrap="square"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6084000" y="3816000"/>
            <a:ext cx="2736000" cy="1867178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324000" y="1115999"/>
            <a:ext cx="561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42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5999"/>
            <a:ext cx="5616000" cy="52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Inhaltsplatzhalter 6"/>
          <p:cNvSpPr>
            <a:spLocks noGrp="1"/>
          </p:cNvSpPr>
          <p:nvPr>
            <p:ph sz="quarter" idx="15"/>
          </p:nvPr>
        </p:nvSpPr>
        <p:spPr>
          <a:xfrm>
            <a:off x="324000" y="1115998"/>
            <a:ext cx="5616000" cy="5256000"/>
          </a:xfrm>
        </p:spPr>
        <p:txBody>
          <a:bodyPr lIns="144000" tIns="144000" rIns="144000" bIns="144000"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000"/>
            </a:lvl1pPr>
            <a:lvl2pPr>
              <a:lnSpc>
                <a:spcPct val="100000"/>
              </a:lnSpc>
              <a:spcBef>
                <a:spcPts val="500"/>
              </a:spcBef>
              <a:defRPr sz="1000"/>
            </a:lvl2pPr>
            <a:lvl3pPr>
              <a:lnSpc>
                <a:spcPct val="100000"/>
              </a:lnSpc>
              <a:spcBef>
                <a:spcPts val="500"/>
              </a:spcBef>
              <a:defRPr sz="1000"/>
            </a:lvl3pPr>
            <a:lvl4pPr>
              <a:lnSpc>
                <a:spcPct val="100000"/>
              </a:lnSpc>
              <a:spcBef>
                <a:spcPts val="500"/>
              </a:spcBef>
              <a:defRPr sz="1000"/>
            </a:lvl4pPr>
            <a:lvl5pPr>
              <a:lnSpc>
                <a:spcPct val="100000"/>
              </a:lnSpc>
              <a:spcBef>
                <a:spcPts val="500"/>
              </a:spcBef>
              <a:defRPr sz="1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084000" y="1080000"/>
            <a:ext cx="2710800" cy="1932837"/>
          </a:xfrm>
        </p:spPr>
        <p:txBody>
          <a:bodyPr wrap="square"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62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mme + Text 2-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6000"/>
            <a:ext cx="4176000" cy="34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644000" y="1116000"/>
            <a:ext cx="4176000" cy="34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4716000"/>
            <a:ext cx="4176000" cy="1366528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4644000" y="4716000"/>
            <a:ext cx="4176000" cy="1332673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324000" y="1115999"/>
            <a:ext cx="4176000" cy="3420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5" name="Diagrammplatzhalter 7"/>
          <p:cNvSpPr>
            <a:spLocks noGrp="1"/>
          </p:cNvSpPr>
          <p:nvPr>
            <p:ph type="chart" sz="quarter" idx="22"/>
          </p:nvPr>
        </p:nvSpPr>
        <p:spPr>
          <a:xfrm>
            <a:off x="4644000" y="1115999"/>
            <a:ext cx="4176000" cy="3420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79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+ Text 2-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6000"/>
            <a:ext cx="4176000" cy="34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4644000" y="1080000"/>
            <a:ext cx="4176000" cy="1468094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323999" y="4725988"/>
            <a:ext cx="4176000" cy="141577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lnSpc>
                <a:spcPct val="100000"/>
              </a:lnSpc>
              <a:spcBef>
                <a:spcPts val="600"/>
              </a:spcBef>
              <a:defRPr sz="1400"/>
            </a:lvl3pPr>
            <a:lvl4pPr>
              <a:lnSpc>
                <a:spcPct val="100000"/>
              </a:lnSpc>
              <a:spcBef>
                <a:spcPts val="600"/>
              </a:spcBef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324000" y="1115999"/>
            <a:ext cx="4176000" cy="3420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00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 Text 1-sp Gesamt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 smtClean="0"/>
              <a:t>31.07.2015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Webasto Thermo &amp; Comfort SE, Jörg Ruthenberg, Product information_Additional kit_Auxiliary heating_EN         For internal use only!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324000" y="1476000"/>
            <a:ext cx="8496000" cy="1831271"/>
          </a:xfrm>
        </p:spPr>
        <p:txBody>
          <a:bodyPr>
            <a:spAutoFit/>
          </a:bodyPr>
          <a:lstStyle>
            <a:lvl2pPr>
              <a:buClr>
                <a:srgbClr val="E40613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1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iagramme auf 1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324000" y="1116000"/>
            <a:ext cx="8496000" cy="52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324000" y="1115999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2"/>
          </p:nvPr>
        </p:nvSpPr>
        <p:spPr>
          <a:xfrm>
            <a:off x="3204000" y="11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5" name="Diagrammplatzhalter 7"/>
          <p:cNvSpPr>
            <a:spLocks noGrp="1"/>
          </p:cNvSpPr>
          <p:nvPr>
            <p:ph type="chart" sz="quarter" idx="23"/>
          </p:nvPr>
        </p:nvSpPr>
        <p:spPr>
          <a:xfrm>
            <a:off x="6084000" y="11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6" name="Diagrammplatzhalter 7"/>
          <p:cNvSpPr>
            <a:spLocks noGrp="1"/>
          </p:cNvSpPr>
          <p:nvPr>
            <p:ph type="chart" sz="quarter" idx="24"/>
          </p:nvPr>
        </p:nvSpPr>
        <p:spPr>
          <a:xfrm>
            <a:off x="324000" y="38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7" name="Diagrammplatzhalter 7"/>
          <p:cNvSpPr>
            <a:spLocks noGrp="1"/>
          </p:cNvSpPr>
          <p:nvPr>
            <p:ph type="chart" sz="quarter" idx="25"/>
          </p:nvPr>
        </p:nvSpPr>
        <p:spPr>
          <a:xfrm>
            <a:off x="3204000" y="38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  <p:sp>
        <p:nvSpPr>
          <p:cNvPr id="18" name="Diagrammplatzhalter 7"/>
          <p:cNvSpPr>
            <a:spLocks noGrp="1"/>
          </p:cNvSpPr>
          <p:nvPr>
            <p:ph type="chart" sz="quarter" idx="26"/>
          </p:nvPr>
        </p:nvSpPr>
        <p:spPr>
          <a:xfrm>
            <a:off x="6084000" y="3816000"/>
            <a:ext cx="2736000" cy="2556000"/>
          </a:xfrm>
        </p:spPr>
        <p:txBody>
          <a:bodyPr lIns="144000" tIns="144000" rIns="144000" bIns="144000">
            <a:noAutofit/>
          </a:bodyPr>
          <a:lstStyle>
            <a:lvl1pPr>
              <a:defRPr sz="1000"/>
            </a:lvl1pPr>
          </a:lstStyle>
          <a:p>
            <a:r>
              <a:rPr lang="de-DE" dirty="0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2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24000" y="1116000"/>
            <a:ext cx="8496000" cy="525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Inhaltsplatzhalter 6"/>
          <p:cNvSpPr>
            <a:spLocks noGrp="1"/>
          </p:cNvSpPr>
          <p:nvPr>
            <p:ph sz="quarter" idx="15"/>
          </p:nvPr>
        </p:nvSpPr>
        <p:spPr>
          <a:xfrm>
            <a:off x="324000" y="1116000"/>
            <a:ext cx="8496000" cy="5256000"/>
          </a:xfrm>
        </p:spPr>
        <p:txBody>
          <a:bodyPr lIns="144000" tIns="144000" rIns="144000" bIns="144000"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000"/>
            </a:lvl1pPr>
            <a:lvl2pPr>
              <a:lnSpc>
                <a:spcPct val="100000"/>
              </a:lnSpc>
              <a:spcBef>
                <a:spcPts val="500"/>
              </a:spcBef>
              <a:defRPr sz="1000"/>
            </a:lvl2pPr>
            <a:lvl3pPr>
              <a:lnSpc>
                <a:spcPct val="100000"/>
              </a:lnSpc>
              <a:spcBef>
                <a:spcPts val="500"/>
              </a:spcBef>
              <a:defRPr sz="1000"/>
            </a:lvl3pPr>
            <a:lvl4pPr>
              <a:lnSpc>
                <a:spcPct val="100000"/>
              </a:lnSpc>
              <a:spcBef>
                <a:spcPts val="500"/>
              </a:spcBef>
              <a:defRPr sz="1000"/>
            </a:lvl4pPr>
            <a:lvl5pPr>
              <a:lnSpc>
                <a:spcPct val="100000"/>
              </a:lnSpc>
              <a:spcBef>
                <a:spcPts val="500"/>
              </a:spcBef>
              <a:defRPr sz="1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50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heimhal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96000" y="6624000"/>
            <a:ext cx="648000" cy="107722"/>
          </a:xfrm>
        </p:spPr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6210197" y="6624000"/>
            <a:ext cx="203421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700" dirty="0"/>
              <a:t>all rights reserved for Webasto - strictly </a:t>
            </a:r>
            <a:r>
              <a:rPr lang="de-DE" sz="700" dirty="0" smtClean="0"/>
              <a:t>confidential</a:t>
            </a:r>
            <a:endParaRPr lang="de-DE" sz="7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4000" y="1476000"/>
            <a:ext cx="6480000" cy="127377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37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_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96000" y="6624000"/>
            <a:ext cx="648000" cy="107722"/>
          </a:xfrm>
        </p:spPr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4000" y="1476000"/>
            <a:ext cx="6480000" cy="127377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 rot="16200000">
            <a:off x="8573790" y="5561737"/>
            <a:ext cx="6347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Navi_vertEins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 rot="16200000">
            <a:off x="8565775" y="4747716"/>
            <a:ext cx="65081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Navi_vertZwei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 rot="16200000">
            <a:off x="8580202" y="3940107"/>
            <a:ext cx="6219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Navi_vertDrei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 rot="16200000">
            <a:off x="8582606" y="3149329"/>
            <a:ext cx="61715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Navi_vertVier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 rot="16200000">
            <a:off x="8570584" y="2348933"/>
            <a:ext cx="64120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Navi_vertFünf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70358" y="6111850"/>
            <a:ext cx="94256" cy="54000"/>
          </a:xfrm>
          <a:prstGeom prst="rect">
            <a:avLst/>
          </a:prstGeom>
        </p:spPr>
      </p:pic>
      <p:sp>
        <p:nvSpPr>
          <p:cNvPr id="20" name="Textfeld 19"/>
          <p:cNvSpPr txBox="1"/>
          <p:nvPr userDrawn="1"/>
        </p:nvSpPr>
        <p:spPr>
          <a:xfrm>
            <a:off x="4509163" y="6444000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Navi_horEins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>
            <a:off x="5315169" y="6444000"/>
            <a:ext cx="6283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Navi_horZwei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6137205" y="6444000"/>
            <a:ext cx="5995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Navi_horDrei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6930387" y="6444000"/>
            <a:ext cx="59471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Navi_horVier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7718761" y="6444000"/>
            <a:ext cx="61875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Navi_horFünf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3872" y="6504857"/>
            <a:ext cx="94255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16000" y="6624000"/>
            <a:ext cx="4140000" cy="107722"/>
          </a:xfrm>
        </p:spPr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24000" y="0"/>
            <a:ext cx="0" cy="685800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3060000" y="0"/>
            <a:ext cx="0" cy="685800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204000" y="0"/>
            <a:ext cx="0" cy="685800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940000" y="0"/>
            <a:ext cx="0" cy="685800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6084000" y="0"/>
            <a:ext cx="0" cy="685800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8820000" y="0"/>
            <a:ext cx="0" cy="685800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0" y="1116000"/>
            <a:ext cx="9144000" cy="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0" y="3672000"/>
            <a:ext cx="9144000" cy="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0" y="3816000"/>
            <a:ext cx="9144000" cy="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0" y="6372000"/>
            <a:ext cx="9144000" cy="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4500000" y="0"/>
            <a:ext cx="0" cy="685800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4644000" y="0"/>
            <a:ext cx="0" cy="6858000"/>
          </a:xfrm>
          <a:prstGeom prst="line">
            <a:avLst/>
          </a:prstGeom>
          <a:ln w="6350">
            <a:solidFill>
              <a:srgbClr val="FF00F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0" y="3096000"/>
            <a:ext cx="9144000" cy="0"/>
          </a:xfrm>
          <a:prstGeom prst="line">
            <a:avLst/>
          </a:prstGeom>
          <a:ln w="6350">
            <a:solidFill>
              <a:srgbClr val="00FF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>
            <a:off x="0" y="3240000"/>
            <a:ext cx="9144000" cy="0"/>
          </a:xfrm>
          <a:prstGeom prst="line">
            <a:avLst/>
          </a:prstGeom>
          <a:ln w="6350">
            <a:solidFill>
              <a:srgbClr val="00FF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>
            <a:off x="0" y="5220000"/>
            <a:ext cx="9144000" cy="0"/>
          </a:xfrm>
          <a:prstGeom prst="line">
            <a:avLst/>
          </a:prstGeom>
          <a:ln w="6350">
            <a:solidFill>
              <a:srgbClr val="00FF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87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Cab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3" y="3330000"/>
            <a:ext cx="8784000" cy="19445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3780000"/>
            <a:ext cx="8424863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16000" y="6624000"/>
            <a:ext cx="6340488" cy="107722"/>
          </a:xfrm>
        </p:spPr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324000" y="4248000"/>
            <a:ext cx="8424000" cy="281103"/>
          </a:xfrm>
        </p:spPr>
        <p:txBody>
          <a:bodyPr>
            <a:spAutoFit/>
          </a:bodyPr>
          <a:lstStyle>
            <a:lvl2pPr>
              <a:buClr>
                <a:srgbClr val="E40613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290513"/>
            <a:ext cx="1098000" cy="351553"/>
          </a:xfrm>
          <a:prstGeom prst="rect">
            <a:avLst/>
          </a:prstGeom>
        </p:spPr>
      </p:pic>
      <p:pic>
        <p:nvPicPr>
          <p:cNvPr id="13" name="Bildplatzhalter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" b="705"/>
          <a:stretch>
            <a:fillRect/>
          </a:stretch>
        </p:blipFill>
        <p:spPr>
          <a:xfrm>
            <a:off x="180000" y="1116000"/>
            <a:ext cx="8784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5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3" y="3330000"/>
            <a:ext cx="8784000" cy="19445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3780000"/>
            <a:ext cx="8424863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324000" y="4248000"/>
            <a:ext cx="8424000" cy="281103"/>
          </a:xfrm>
        </p:spPr>
        <p:txBody>
          <a:bodyPr>
            <a:spAutoFit/>
          </a:bodyPr>
          <a:lstStyle>
            <a:lvl2pPr>
              <a:buClr>
                <a:srgbClr val="E40613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116100"/>
            <a:ext cx="8784000" cy="2087800"/>
          </a:xfrm>
          <a:prstGeom prst="rect">
            <a:avLst/>
          </a:prstGeom>
        </p:spPr>
      </p:pic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5491080"/>
            <a:ext cx="2736000" cy="602216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3204000" y="5491080"/>
            <a:ext cx="2736000" cy="602216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290513"/>
            <a:ext cx="1098000" cy="3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9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e + HG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180000" y="179999"/>
            <a:ext cx="8785225" cy="619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1116000"/>
            <a:ext cx="6480000" cy="2444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7000" b="0" i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000" y="4860000"/>
            <a:ext cx="6400800" cy="3046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4000" y="6624000"/>
            <a:ext cx="576000" cy="107722"/>
          </a:xfrm>
        </p:spPr>
        <p:txBody>
          <a:bodyPr/>
          <a:lstStyle>
            <a:lvl1pPr>
              <a:defRPr sz="700"/>
            </a:lvl1pPr>
          </a:lstStyle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16000" y="6624000"/>
            <a:ext cx="2895600" cy="107722"/>
          </a:xfrm>
        </p:spPr>
        <p:txBody>
          <a:bodyPr/>
          <a:lstStyle>
            <a:lvl1pPr>
              <a:defRPr sz="700"/>
            </a:lvl1pPr>
          </a:lstStyle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64000" y="6624000"/>
            <a:ext cx="1080000" cy="107722"/>
          </a:xfrm>
        </p:spPr>
        <p:txBody>
          <a:bodyPr/>
          <a:lstStyle>
            <a:lvl1pPr>
              <a:defRPr sz="700"/>
            </a:lvl1pPr>
          </a:lstStyle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95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4000" y="1476000"/>
            <a:ext cx="41760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44000" y="1476000"/>
            <a:ext cx="41760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31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ild + Text 2-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4644000" y="1080000"/>
            <a:ext cx="4176000" cy="479508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20"/>
          </p:nvPr>
        </p:nvSpPr>
        <p:spPr>
          <a:xfrm>
            <a:off x="334962" y="1119188"/>
            <a:ext cx="4176000" cy="3420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79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Text 2-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0" y="4716000"/>
            <a:ext cx="4176000" cy="1366528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>
          <a:xfrm>
            <a:off x="4644000" y="4716000"/>
            <a:ext cx="4176000" cy="1332673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23"/>
          </p:nvPr>
        </p:nvSpPr>
        <p:spPr>
          <a:xfrm>
            <a:off x="324000" y="1116000"/>
            <a:ext cx="4176000" cy="3420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6" name="Bildplatzhalter 6"/>
          <p:cNvSpPr>
            <a:spLocks noGrp="1" noChangeAspect="1"/>
          </p:cNvSpPr>
          <p:nvPr>
            <p:ph type="pic" sz="quarter" idx="24"/>
          </p:nvPr>
        </p:nvSpPr>
        <p:spPr>
          <a:xfrm>
            <a:off x="4644000" y="1116000"/>
            <a:ext cx="4176000" cy="3420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06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ild + Text 1-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83200"/>
          </a:xfrm>
        </p:spPr>
        <p:txBody>
          <a:bodyPr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084000" y="1080000"/>
            <a:ext cx="2736000" cy="1932837"/>
          </a:xfrm>
        </p:spPr>
        <p:txBody>
          <a:bodyPr wrap="square"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24000" y="1116000"/>
            <a:ext cx="5616000" cy="5256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20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e_Schlagw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1368000"/>
            <a:ext cx="6480000" cy="2444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7000" b="0" i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000" y="4860000"/>
            <a:ext cx="6400800" cy="3046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4000" y="6624000"/>
            <a:ext cx="576000" cy="107722"/>
          </a:xfrm>
        </p:spPr>
        <p:txBody>
          <a:bodyPr/>
          <a:lstStyle>
            <a:lvl1pPr>
              <a:defRPr sz="700"/>
            </a:lvl1pPr>
          </a:lstStyle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16000" y="6624000"/>
            <a:ext cx="5400000" cy="107722"/>
          </a:xfrm>
        </p:spPr>
        <p:txBody>
          <a:bodyPr/>
          <a:lstStyle>
            <a:lvl1pPr>
              <a:defRPr sz="700"/>
            </a:lvl1pPr>
          </a:lstStyle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64000" y="6624000"/>
            <a:ext cx="1080000" cy="107722"/>
          </a:xfrm>
        </p:spPr>
        <p:txBody>
          <a:bodyPr/>
          <a:lstStyle>
            <a:lvl1pPr>
              <a:defRPr sz="700"/>
            </a:lvl1pPr>
          </a:lstStyle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Zitat, Schlagw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24000" y="1368000"/>
            <a:ext cx="3960000" cy="24447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400" b="0" i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000" y="5445224"/>
            <a:ext cx="4143375" cy="2708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4000" y="6624000"/>
            <a:ext cx="576000" cy="107722"/>
          </a:xfrm>
        </p:spPr>
        <p:txBody>
          <a:bodyPr/>
          <a:lstStyle>
            <a:lvl1pPr>
              <a:defRPr sz="700"/>
            </a:lvl1pPr>
          </a:lstStyle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16000" y="6624000"/>
            <a:ext cx="5400000" cy="107722"/>
          </a:xfrm>
        </p:spPr>
        <p:txBody>
          <a:bodyPr/>
          <a:lstStyle>
            <a:lvl1pPr>
              <a:defRPr sz="700"/>
            </a:lvl1pPr>
          </a:lstStyle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64000" y="6624000"/>
            <a:ext cx="1080000" cy="107722"/>
          </a:xfrm>
        </p:spPr>
        <p:txBody>
          <a:bodyPr/>
          <a:lstStyle>
            <a:lvl1pPr>
              <a:defRPr sz="700"/>
            </a:lvl1pPr>
          </a:lstStyle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24000" y="1125538"/>
            <a:ext cx="4140000" cy="4140000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509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4000" y="251968"/>
            <a:ext cx="6480000" cy="5847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</a:t>
            </a:r>
            <a:br>
              <a:rPr lang="de-DE" dirty="0" smtClean="0"/>
            </a:br>
            <a:r>
              <a:rPr lang="de-DE" dirty="0" smtClean="0"/>
              <a:t>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4000" y="1170000"/>
            <a:ext cx="6480000" cy="203645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4000" y="6624000"/>
            <a:ext cx="576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31.07.2015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16000" y="6624000"/>
            <a:ext cx="540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Webasto Thermo &amp; Comfort SE, Jörg Ruthenberg, Product information_Additional kit_Auxiliary heating_EN         For internal use only!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96000" y="6624000"/>
            <a:ext cx="648000" cy="107722"/>
          </a:xfrm>
          <a:prstGeom prst="rect">
            <a:avLst/>
          </a:prstGeom>
        </p:spPr>
        <p:txBody>
          <a:bodyPr vert="horz" lIns="0" tIns="0" rIns="324000" bIns="0" rtlCol="0" anchor="ctr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9D04C1B1-53F1-4418-AC64-D1814C4EE132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290513"/>
            <a:ext cx="1098000" cy="35155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1" b="24838"/>
          <a:stretch/>
        </p:blipFill>
        <p:spPr>
          <a:xfrm>
            <a:off x="180000" y="828000"/>
            <a:ext cx="8784000" cy="7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6" r:id="rId2"/>
    <p:sldLayoutId id="2147483673" r:id="rId3"/>
    <p:sldLayoutId id="2147483662" r:id="rId4"/>
    <p:sldLayoutId id="2147483690" r:id="rId5"/>
    <p:sldLayoutId id="2147483706" r:id="rId6"/>
    <p:sldLayoutId id="2147483689" r:id="rId7"/>
    <p:sldLayoutId id="2147483649" r:id="rId8"/>
    <p:sldLayoutId id="2147483668" r:id="rId9"/>
    <p:sldLayoutId id="2147483664" r:id="rId10"/>
    <p:sldLayoutId id="2147483671" r:id="rId11"/>
    <p:sldLayoutId id="2147483697" r:id="rId12"/>
    <p:sldLayoutId id="2147483698" r:id="rId13"/>
    <p:sldLayoutId id="2147483703" r:id="rId14"/>
    <p:sldLayoutId id="2147483702" r:id="rId15"/>
    <p:sldLayoutId id="2147483699" r:id="rId16"/>
    <p:sldLayoutId id="2147483700" r:id="rId17"/>
    <p:sldLayoutId id="2147483701" r:id="rId18"/>
    <p:sldLayoutId id="2147483705" r:id="rId19"/>
    <p:sldLayoutId id="2147483704" r:id="rId20"/>
    <p:sldLayoutId id="2147483654" r:id="rId21"/>
    <p:sldLayoutId id="2147483663" r:id="rId22"/>
    <p:sldLayoutId id="2147483691" r:id="rId23"/>
    <p:sldLayoutId id="2147483655" r:id="rId24"/>
    <p:sldLayoutId id="2147483656" r:id="rId25"/>
    <p:sldLayoutId id="2147483693" r:id="rId26"/>
    <p:sldLayoutId id="2147483659" r:id="rId27"/>
    <p:sldLayoutId id="2147483657" r:id="rId28"/>
    <p:sldLayoutId id="2147483658" r:id="rId29"/>
    <p:sldLayoutId id="2147483660" r:id="rId30"/>
    <p:sldLayoutId id="2147483661" r:id="rId31"/>
    <p:sldLayoutId id="2147483675" r:id="rId32"/>
    <p:sldLayoutId id="2147483676" r:id="rId33"/>
    <p:sldLayoutId id="2147483695" r:id="rId34"/>
    <p:sldLayoutId id="2147483667" r:id="rId35"/>
    <p:sldLayoutId id="2147483694" r:id="rId36"/>
    <p:sldLayoutId id="2147483672" r:id="rId3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rgbClr val="E40613"/>
        </a:buClr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55600" indent="-174625" algn="l" defTabSz="914400" rtl="0" eaLnBrk="1" latinLnBrk="0" hangingPunct="1">
        <a:lnSpc>
          <a:spcPct val="110000"/>
        </a:lnSpc>
        <a:spcBef>
          <a:spcPts val="1000"/>
        </a:spcBef>
        <a:buClr>
          <a:srgbClr val="575757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2563" algn="l" defTabSz="914400" rtl="0" eaLnBrk="1" latinLnBrk="0" hangingPunct="1">
        <a:lnSpc>
          <a:spcPct val="110000"/>
        </a:lnSpc>
        <a:spcBef>
          <a:spcPts val="1000"/>
        </a:spcBef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080000" y="2332621"/>
            <a:ext cx="7649062" cy="1600438"/>
          </a:xfrm>
        </p:spPr>
        <p:txBody>
          <a:bodyPr/>
          <a:lstStyle/>
          <a:p>
            <a:r>
              <a:rPr lang="ru-RU" dirty="0" smtClean="0"/>
              <a:t>Информационный лист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2400" dirty="0" smtClean="0"/>
              <a:t>Легковые автомобили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ru-RU" sz="2400" dirty="0" smtClean="0"/>
              <a:t>Дополнительный комплект дооборудования подогревателя </a:t>
            </a:r>
            <a:r>
              <a:rPr lang="en-GB" sz="2400" dirty="0" smtClean="0"/>
              <a:t>Thermo Top Evo</a:t>
            </a:r>
            <a:r>
              <a:rPr lang="ru-RU" sz="2400" dirty="0" smtClean="0"/>
              <a:t> в догреватель</a:t>
            </a:r>
            <a:endParaRPr lang="en-GB" sz="2400" dirty="0" smtClean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080000" y="4644000"/>
            <a:ext cx="6984000" cy="1049869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2016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51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331684" y="252000"/>
            <a:ext cx="6480000" cy="498598"/>
          </a:xfrm>
        </p:spPr>
        <p:txBody>
          <a:bodyPr/>
          <a:lstStyle/>
          <a:p>
            <a:r>
              <a:rPr lang="ru-RU" dirty="0"/>
              <a:t>Документация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1600" b="0" dirty="0" smtClean="0"/>
              <a:t>Монтажная инструкция </a:t>
            </a:r>
            <a:r>
              <a:rPr lang="en-GB" sz="1600" b="0" dirty="0" smtClean="0"/>
              <a:t>(</a:t>
            </a:r>
            <a:r>
              <a:rPr lang="ru-RU" sz="1600" b="0" dirty="0" smtClean="0"/>
              <a:t>описание функций</a:t>
            </a:r>
            <a:r>
              <a:rPr lang="en-GB" sz="1600" b="0" dirty="0" smtClean="0"/>
              <a:t>)</a:t>
            </a:r>
            <a:endParaRPr lang="en-GB" sz="16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0" y="1290974"/>
            <a:ext cx="7401698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3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31684" y="252000"/>
            <a:ext cx="6480000" cy="498598"/>
          </a:xfrm>
        </p:spPr>
        <p:txBody>
          <a:bodyPr/>
          <a:lstStyle/>
          <a:p>
            <a:r>
              <a:rPr lang="ru-RU" dirty="0"/>
              <a:t>Документация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1600" b="0" dirty="0" smtClean="0"/>
              <a:t>Руководство пользователя</a:t>
            </a:r>
            <a:endParaRPr lang="en-GB" sz="16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77" y="1294645"/>
            <a:ext cx="3562321" cy="48981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Замена </a:t>
            </a:r>
            <a:endParaRPr lang="en-GB" b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4000" y="4248000"/>
            <a:ext cx="8424000" cy="281103"/>
          </a:xfrm>
        </p:spPr>
        <p:txBody>
          <a:bodyPr/>
          <a:lstStyle/>
          <a:p>
            <a:r>
              <a:rPr lang="ru-RU" dirty="0" smtClean="0"/>
              <a:t>предыдущего комплекта догревателя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4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276999"/>
          </a:xfrm>
        </p:spPr>
        <p:txBody>
          <a:bodyPr/>
          <a:lstStyle/>
          <a:p>
            <a:r>
              <a:rPr lang="ru-RU" dirty="0" smtClean="0"/>
              <a:t>Аннулирование и замена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323998" y="2656688"/>
            <a:ext cx="8172002" cy="744819"/>
          </a:xfrm>
        </p:spPr>
        <p:txBody>
          <a:bodyPr/>
          <a:lstStyle/>
          <a:p>
            <a:r>
              <a:rPr lang="ru-RU" u="sng" dirty="0" smtClean="0"/>
              <a:t>Замечание</a:t>
            </a:r>
            <a:r>
              <a:rPr lang="en-GB" u="sng" dirty="0" smtClean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dirty="0" smtClean="0"/>
              <a:t>Предыдущий комплект будет распродан и поставляться не </a:t>
            </a:r>
            <a:r>
              <a:rPr lang="ru-RU" dirty="0" smtClean="0"/>
              <a:t>будет</a:t>
            </a:r>
            <a:endParaRPr lang="en-GB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26711"/>
              </p:ext>
            </p:extLst>
          </p:nvPr>
        </p:nvGraphicFramePr>
        <p:xfrm>
          <a:off x="320794" y="1148878"/>
          <a:ext cx="4103288" cy="124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971"/>
                <a:gridCol w="2205317"/>
              </a:tblGrid>
              <a:tr h="36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noProof="0" dirty="0" smtClean="0">
                          <a:solidFill>
                            <a:schemeClr val="bg1"/>
                          </a:solidFill>
                        </a:rPr>
                        <a:t>Предыдущий</a:t>
                      </a:r>
                      <a:r>
                        <a:rPr lang="ru-RU" sz="1600" b="1" baseline="0" noProof="0" dirty="0" smtClean="0">
                          <a:solidFill>
                            <a:schemeClr val="bg1"/>
                          </a:solidFill>
                        </a:rPr>
                        <a:t> продукт</a:t>
                      </a:r>
                      <a:endParaRPr lang="en-GB" sz="16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99965" marT="49983" marB="499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99965" marT="49983" marB="49983" anchor="ctr"/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ru-RU" sz="1400" b="0" noProof="0" dirty="0" smtClean="0">
                          <a:solidFill>
                            <a:schemeClr val="bg1"/>
                          </a:solidFill>
                        </a:rPr>
                        <a:t>Номер для заказа</a:t>
                      </a:r>
                      <a:endParaRPr lang="en-GB" sz="14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99965" marT="49983" marB="499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en-GB" sz="1600" b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99965" marT="49983" marB="499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3996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1315908D</a:t>
                      </a:r>
                      <a:endParaRPr lang="en-GB" sz="1400" noProof="0" dirty="0"/>
                    </a:p>
                  </a:txBody>
                  <a:tcPr marL="180000" marR="99965" marT="49983" marB="49983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kit auxiliary heater TT-Evo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 AM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99965" marT="49983" marB="49983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46407"/>
              </p:ext>
            </p:extLst>
          </p:nvPr>
        </p:nvGraphicFramePr>
        <p:xfrm>
          <a:off x="4424082" y="1151224"/>
          <a:ext cx="4401429" cy="124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012"/>
                <a:gridCol w="2626417"/>
              </a:tblGrid>
              <a:tr h="36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noProof="0" dirty="0" smtClean="0">
                          <a:solidFill>
                            <a:schemeClr val="bg1"/>
                          </a:solidFill>
                        </a:rPr>
                        <a:t>Новый</a:t>
                      </a:r>
                      <a:r>
                        <a:rPr lang="ru-RU" sz="1600" b="1" baseline="0" noProof="0" dirty="0" smtClean="0">
                          <a:solidFill>
                            <a:schemeClr val="bg1"/>
                          </a:solidFill>
                        </a:rPr>
                        <a:t> продукт</a:t>
                      </a:r>
                      <a:endParaRPr lang="en-GB" sz="16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99965" marT="49983" marB="499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99965" marT="49983" marB="49983" anchor="ctr"/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ru-RU" sz="1400" b="0" noProof="0" dirty="0" smtClean="0">
                          <a:solidFill>
                            <a:schemeClr val="bg1"/>
                          </a:solidFill>
                        </a:rPr>
                        <a:t>Номер для заказа</a:t>
                      </a:r>
                      <a:endParaRPr lang="en-GB" sz="14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99965" marT="49983" marB="499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en-GB" sz="1400" b="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99965" marT="49983" marB="4998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3996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 smtClean="0"/>
                        <a:t>1320077A</a:t>
                      </a:r>
                      <a:endParaRPr lang="en-GB" sz="1400" noProof="0" dirty="0"/>
                    </a:p>
                  </a:txBody>
                  <a:tcPr marL="180000" marR="99965" marT="49983" marB="49983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kit auxiliary </a:t>
                      </a:r>
                      <a:endParaRPr lang="ru-RU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heater TT-Evo W-Bus Car AM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99965" marT="49983" marB="49983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7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24000" y="1476000"/>
            <a:ext cx="8496000" cy="1170577"/>
          </a:xfrm>
        </p:spPr>
        <p:txBody>
          <a:bodyPr/>
          <a:lstStyle/>
          <a:p>
            <a:r>
              <a:rPr lang="ru-RU" dirty="0" smtClean="0"/>
              <a:t>Информация о продукте</a:t>
            </a:r>
            <a:endParaRPr lang="en-GB" dirty="0" smtClean="0"/>
          </a:p>
          <a:p>
            <a:r>
              <a:rPr lang="ru-RU" dirty="0" smtClean="0"/>
              <a:t>Поддержка</a:t>
            </a:r>
            <a:endParaRPr lang="en-GB" dirty="0" smtClean="0"/>
          </a:p>
          <a:p>
            <a:r>
              <a:rPr lang="ru-RU" dirty="0" smtClean="0"/>
              <a:t>Замена старого комплекта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3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3780000"/>
            <a:ext cx="8424863" cy="886397"/>
          </a:xfrm>
        </p:spPr>
        <p:txBody>
          <a:bodyPr/>
          <a:lstStyle/>
          <a:p>
            <a:r>
              <a:rPr lang="ru-RU" dirty="0" smtClean="0"/>
              <a:t>Информация о продукте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2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4000" y="252000"/>
            <a:ext cx="6480000" cy="553998"/>
          </a:xfrm>
        </p:spPr>
        <p:txBody>
          <a:bodyPr/>
          <a:lstStyle/>
          <a:p>
            <a:r>
              <a:rPr lang="ru-RU" dirty="0" smtClean="0"/>
              <a:t>Информация о продукте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28614" y="1291584"/>
            <a:ext cx="8620314" cy="4546886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Не требуется программирование подогревателя</a:t>
            </a:r>
            <a:r>
              <a:rPr lang="en-US" sz="1600" dirty="0"/>
              <a:t>;</a:t>
            </a:r>
            <a:r>
              <a:rPr lang="ru-RU" sz="1600" dirty="0" smtClean="0"/>
              <a:t> нет трудоёмкого процесса замены </a:t>
            </a:r>
            <a:r>
              <a:rPr lang="ru-RU" sz="1600" dirty="0" smtClean="0"/>
              <a:t>флеш</a:t>
            </a:r>
            <a:r>
              <a:rPr lang="ru-RU" sz="1600" dirty="0" smtClean="0"/>
              <a:t>-памяти блока управления с помощью </a:t>
            </a:r>
            <a:r>
              <a:rPr lang="en-US" sz="1600" dirty="0" smtClean="0"/>
              <a:t>USB</a:t>
            </a:r>
            <a:r>
              <a:rPr lang="ru-RU" sz="1600" dirty="0" smtClean="0"/>
              <a:t>-</a:t>
            </a:r>
            <a:r>
              <a:rPr lang="ru-RU" sz="1600" dirty="0" smtClean="0"/>
              <a:t>донгла</a:t>
            </a:r>
            <a:r>
              <a:rPr lang="ru-RU" sz="1600" dirty="0" smtClean="0"/>
              <a:t>; </a:t>
            </a:r>
            <a:r>
              <a:rPr lang="en-US" sz="1600" dirty="0" smtClean="0"/>
              <a:t>WTT</a:t>
            </a:r>
            <a:r>
              <a:rPr lang="ru-RU" sz="1600" dirty="0" smtClean="0"/>
              <a:t> не требуется</a:t>
            </a:r>
            <a:endParaRPr lang="en-GB" sz="16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Искать сигнал работающего двигателя автомобиля не требуется (не нужна клемма 61</a:t>
            </a:r>
            <a:r>
              <a:rPr lang="en-GB" sz="1600" dirty="0" smtClean="0"/>
              <a:t>)</a:t>
            </a:r>
          </a:p>
          <a:p>
            <a:pPr marL="285750" lvl="2" indent="-285750"/>
            <a:r>
              <a:rPr lang="ru-RU" sz="1600" dirty="0" smtClean="0"/>
              <a:t>Заранее известные и безопасные условия монтажа благодаря считыванию нескольких </a:t>
            </a:r>
            <a:r>
              <a:rPr lang="en-GB" sz="1600" dirty="0" smtClean="0"/>
              <a:t>CAN-</a:t>
            </a:r>
            <a:r>
              <a:rPr lang="ru-RU" sz="1600" dirty="0" smtClean="0"/>
              <a:t>сигналов</a:t>
            </a:r>
            <a:r>
              <a:rPr lang="en-GB" sz="1600" dirty="0" smtClean="0"/>
              <a:t> (</a:t>
            </a:r>
            <a:r>
              <a:rPr lang="ru-RU" sz="1600" dirty="0" smtClean="0"/>
              <a:t>например, обороты двигателя</a:t>
            </a:r>
            <a:r>
              <a:rPr lang="en-GB" sz="1600" dirty="0" smtClean="0"/>
              <a:t>) </a:t>
            </a:r>
            <a:r>
              <a:rPr lang="ru-RU" sz="1600" dirty="0" smtClean="0"/>
              <a:t>через бортовой </a:t>
            </a:r>
            <a:r>
              <a:rPr lang="ru-RU" sz="1600" dirty="0"/>
              <a:t>д</a:t>
            </a:r>
            <a:r>
              <a:rPr lang="ru-RU" sz="1600" dirty="0" smtClean="0"/>
              <a:t>иагностический интерфейс и контакт </a:t>
            </a:r>
            <a:r>
              <a:rPr lang="en-GB" sz="1600" dirty="0" smtClean="0"/>
              <a:t>15 (</a:t>
            </a:r>
            <a:r>
              <a:rPr lang="ru-RU" sz="1600" dirty="0" smtClean="0"/>
              <a:t>зажигание</a:t>
            </a:r>
            <a:r>
              <a:rPr lang="en-GB" sz="1600" dirty="0" smtClean="0"/>
              <a:t>)</a:t>
            </a:r>
          </a:p>
          <a:p>
            <a:pPr marL="285750" lvl="2" indent="-285750"/>
            <a:r>
              <a:rPr lang="ru-RU" sz="1600" dirty="0" smtClean="0"/>
              <a:t>Работоспособно также на автомобилях с системой Старт-Стоп</a:t>
            </a:r>
          </a:p>
          <a:p>
            <a:pPr marL="285750" lvl="2" indent="-285750"/>
            <a:r>
              <a:rPr lang="ru-RU" sz="1600" dirty="0" smtClean="0"/>
              <a:t>Управление подогревателем через </a:t>
            </a:r>
            <a:r>
              <a:rPr lang="en-GB" sz="1600" dirty="0" smtClean="0"/>
              <a:t>W-bus</a:t>
            </a:r>
          </a:p>
          <a:p>
            <a:pPr marL="285750" lvl="2" indent="-285750"/>
            <a:r>
              <a:rPr lang="ru-RU" sz="1600" dirty="0" smtClean="0"/>
              <a:t>Применимо к дизельным </a:t>
            </a:r>
            <a:r>
              <a:rPr lang="ru-RU" sz="1600" u="sng" dirty="0" smtClean="0"/>
              <a:t>и бензиновым</a:t>
            </a:r>
            <a:r>
              <a:rPr lang="ru-RU" sz="1600" dirty="0" smtClean="0"/>
              <a:t> подогревателям</a:t>
            </a:r>
            <a:endParaRPr lang="en-US" sz="16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Функция догревателя не отменяет </a:t>
            </a:r>
            <a:r>
              <a:rPr lang="en-GB" sz="1600" dirty="0" smtClean="0"/>
              <a:t>Intelligent Heat Control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Индикация работы на кнопке-индикаторе</a:t>
            </a:r>
            <a:endParaRPr lang="en-GB" sz="16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Кнопка-индикатор даёт больше возможностей управления </a:t>
            </a:r>
            <a:r>
              <a:rPr lang="ru-RU" sz="1600" dirty="0" smtClean="0"/>
              <a:t>подогревателем (можно выключить  работающий отопитель)</a:t>
            </a:r>
            <a:endParaRPr lang="en-GB" sz="1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2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684" y="252000"/>
            <a:ext cx="6480000" cy="276999"/>
          </a:xfrm>
        </p:spPr>
        <p:txBody>
          <a:bodyPr/>
          <a:lstStyle/>
          <a:p>
            <a:r>
              <a:rPr lang="ru-RU" dirty="0" smtClean="0"/>
              <a:t>Номер для заказа</a:t>
            </a:r>
            <a:r>
              <a:rPr lang="en-GB" dirty="0" smtClean="0"/>
              <a:t> &amp; </a:t>
            </a:r>
            <a:r>
              <a:rPr lang="ru-RU" dirty="0" smtClean="0"/>
              <a:t>наличие</a:t>
            </a:r>
            <a:endParaRPr lang="en-GB" sz="16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00351"/>
              </p:ext>
            </p:extLst>
          </p:nvPr>
        </p:nvGraphicFramePr>
        <p:xfrm>
          <a:off x="324000" y="1455622"/>
          <a:ext cx="7020579" cy="147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608"/>
                <a:gridCol w="4739971"/>
              </a:tblGrid>
              <a:tr h="360000">
                <a:tc gridSpan="2">
                  <a:txBody>
                    <a:bodyPr/>
                    <a:lstStyle/>
                    <a:p>
                      <a:r>
                        <a:rPr lang="ru-RU" sz="1600" b="0" noProof="0" dirty="0" smtClean="0"/>
                        <a:t>Дополнительный комплект догревателя</a:t>
                      </a:r>
                      <a:r>
                        <a:rPr lang="en-GB" sz="1600" b="0" baseline="0" noProof="0" dirty="0" smtClean="0"/>
                        <a:t> T</a:t>
                      </a:r>
                      <a:r>
                        <a:rPr lang="en-GB" sz="1600" b="0" noProof="0" dirty="0" smtClean="0"/>
                        <a:t>hermo Top Evo</a:t>
                      </a:r>
                      <a:endParaRPr lang="en-GB" sz="1600" b="0" noProof="0" dirty="0"/>
                    </a:p>
                  </a:txBody>
                  <a:tcPr marL="180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noProof="0" dirty="0" smtClean="0"/>
                        <a:t>Номер для заказа</a:t>
                      </a:r>
                      <a:endParaRPr lang="en-GB" sz="1400" b="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1320077A</a:t>
                      </a: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noProof="0" dirty="0" smtClean="0"/>
                        <a:t>Наименование (</a:t>
                      </a:r>
                      <a:r>
                        <a:rPr lang="en-US" sz="1400" b="0" noProof="0" dirty="0" smtClean="0"/>
                        <a:t>ENG)</a:t>
                      </a:r>
                      <a:endParaRPr lang="en-GB" sz="1400" b="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Additional kit auxiliary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heater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TT-Evo W-Bus Car AM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noProof="0" dirty="0" smtClean="0"/>
                        <a:t>Цена</a:t>
                      </a:r>
                      <a:r>
                        <a:rPr lang="ru-RU" sz="1400" b="0" baseline="0" noProof="0" dirty="0" smtClean="0"/>
                        <a:t> </a:t>
                      </a:r>
                      <a:r>
                        <a:rPr lang="ru-RU" sz="1400" b="0" noProof="0" dirty="0" smtClean="0"/>
                        <a:t>розничная</a:t>
                      </a:r>
                      <a:endParaRPr lang="en-GB" sz="1400" b="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ru-RU" sz="1400" b="0" noProof="0" dirty="0" smtClean="0"/>
                        <a:t>1</a:t>
                      </a:r>
                      <a:r>
                        <a:rPr lang="en-US" sz="1400" b="0" noProof="0" dirty="0" smtClean="0"/>
                        <a:t>4</a:t>
                      </a:r>
                      <a:r>
                        <a:rPr lang="ru-RU" sz="1400" b="0" noProof="0" dirty="0" smtClean="0"/>
                        <a:t> </a:t>
                      </a:r>
                      <a:r>
                        <a:rPr lang="en-US" sz="1400" b="0" noProof="0" dirty="0" smtClean="0"/>
                        <a:t>840</a:t>
                      </a:r>
                      <a:r>
                        <a:rPr lang="ru-RU" sz="1400" b="0" noProof="0" dirty="0" smtClean="0"/>
                        <a:t> ₽</a:t>
                      </a:r>
                      <a:endParaRPr lang="en-GB" sz="1400" b="0" noProof="0" dirty="0"/>
                    </a:p>
                  </a:txBody>
                  <a:tcPr marL="180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0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684" y="252000"/>
            <a:ext cx="6480000" cy="498598"/>
          </a:xfrm>
        </p:spPr>
        <p:txBody>
          <a:bodyPr/>
          <a:lstStyle/>
          <a:p>
            <a:r>
              <a:rPr lang="ru-RU" dirty="0" smtClean="0"/>
              <a:t>Состав комплекта</a:t>
            </a:r>
            <a:br>
              <a:rPr lang="ru-RU" dirty="0" smtClean="0"/>
            </a:br>
            <a:r>
              <a:rPr lang="en-GB" sz="1600" b="0" dirty="0" smtClean="0"/>
              <a:t>Auxiliary heater TT-Evo W-Bus Car AM</a:t>
            </a:r>
            <a:endParaRPr lang="en-GB" sz="1600" b="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86478"/>
              </p:ext>
            </p:extLst>
          </p:nvPr>
        </p:nvGraphicFramePr>
        <p:xfrm>
          <a:off x="351757" y="1115998"/>
          <a:ext cx="8451374" cy="526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72"/>
                <a:gridCol w="4262718"/>
                <a:gridCol w="1519518"/>
                <a:gridCol w="2240966"/>
              </a:tblGrid>
              <a:tr h="3710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ru-RU" sz="1600" b="1" noProof="0" dirty="0" smtClean="0"/>
                        <a:t>Наименование</a:t>
                      </a:r>
                      <a:endParaRPr lang="en-GB" sz="1600" b="1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noProof="0" dirty="0" smtClean="0"/>
                        <a:t>Количество</a:t>
                      </a:r>
                      <a:endParaRPr lang="en-GB" sz="1600" b="1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noProof="0" dirty="0" smtClean="0"/>
                        <a:t>Изображение</a:t>
                      </a:r>
                      <a:endParaRPr lang="en-GB" sz="1600" b="1" noProof="0" dirty="0"/>
                    </a:p>
                  </a:txBody>
                  <a:tcPr marL="180000" anchor="ctr"/>
                </a:tc>
              </a:tr>
              <a:tr h="816313">
                <a:tc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/>
                        <a:t>1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noProof="0" dirty="0" smtClean="0"/>
                        <a:t>Реле догревателя </a:t>
                      </a:r>
                      <a:r>
                        <a:rPr lang="en-GB" sz="1600" baseline="0" noProof="0" dirty="0" smtClean="0"/>
                        <a:t>Micro SPS CAN/W-Bus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816313">
                <a:tc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/>
                        <a:t>2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Жгут реле догревателя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816313">
                <a:tc>
                  <a:txBody>
                    <a:bodyPr/>
                    <a:lstStyle/>
                    <a:p>
                      <a:pPr algn="ctr"/>
                      <a:r>
                        <a:rPr lang="ru-RU" sz="1600" noProof="0" dirty="0" smtClean="0"/>
                        <a:t>3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ru-RU" sz="1600" baseline="0" noProof="0" dirty="0" smtClean="0"/>
                        <a:t>Кнопка-индикатор с символом отопления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816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noProof="0" dirty="0" smtClean="0"/>
                        <a:t>4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Монтажная инструкция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816313">
                <a:tc>
                  <a:txBody>
                    <a:bodyPr/>
                    <a:lstStyle/>
                    <a:p>
                      <a:pPr algn="ctr"/>
                      <a:r>
                        <a:rPr lang="ru-RU" sz="1600" b="0" noProof="0" dirty="0" smtClean="0"/>
                        <a:t>5</a:t>
                      </a:r>
                      <a:endParaRPr lang="en-GB" sz="1600" b="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Руководство пользователя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  <a:tr h="816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noProof="0" dirty="0" smtClean="0"/>
                        <a:t>6</a:t>
                      </a:r>
                      <a:endParaRPr lang="en-GB" sz="1600" noProof="0" dirty="0" smtClean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/>
                        <a:t>Пакет мелких</a:t>
                      </a:r>
                      <a:r>
                        <a:rPr lang="ru-RU" sz="1600" baseline="0" noProof="0" dirty="0" smtClean="0"/>
                        <a:t> крепёжных деталей</a:t>
                      </a:r>
                      <a:endParaRPr lang="en-GB" sz="1600" noProof="0" dirty="0"/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en-GB" sz="16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anchor="ctr"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" name="Diagrammplatzhalter 10" descr="C:\Users\sonneks\Documents\Projekte\Bachelor Arbeit\Bilder\Bilder Bachelorarbeit\IMAG0456.jpg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14405" r="32090" b="6546"/>
          <a:stretch/>
        </p:blipFill>
        <p:spPr bwMode="auto">
          <a:xfrm>
            <a:off x="7359386" y="1536809"/>
            <a:ext cx="602647" cy="720000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97" y="3982902"/>
            <a:ext cx="96223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26" y="4821436"/>
            <a:ext cx="503411" cy="6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U:\Documents\DATEN\Bilder\Webasto Zuheizschalter\SAM_44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340675"/>
            <a:ext cx="993900" cy="7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:\Documents\DATEN\Bilder\Webasto Zuheizschalter\SAM_44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34" y="3177030"/>
            <a:ext cx="935314" cy="7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:\Documents\DATEN\Bilder\Webasto Zuheizschalter\SAM_444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41" y="5600384"/>
            <a:ext cx="996739" cy="7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0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3204000" y="3816000"/>
            <a:ext cx="2736000" cy="1815882"/>
          </a:xfrm>
        </p:spPr>
        <p:txBody>
          <a:bodyPr/>
          <a:lstStyle/>
          <a:p>
            <a:r>
              <a:rPr lang="ru-RU" b="1" dirty="0" smtClean="0"/>
              <a:t>Руководство пользователя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  <a:p>
            <a:pPr lvl="2"/>
            <a:r>
              <a:rPr lang="ru-RU" dirty="0"/>
              <a:t>Мат. номер </a:t>
            </a:r>
            <a:r>
              <a:rPr lang="en-GB" dirty="0" smtClean="0"/>
              <a:t>1323003.</a:t>
            </a:r>
          </a:p>
          <a:p>
            <a:pPr lvl="2"/>
            <a:r>
              <a:rPr lang="ru-RU" dirty="0"/>
              <a:t>Часть комплекта</a:t>
            </a:r>
            <a:endParaRPr lang="en-GB" dirty="0"/>
          </a:p>
          <a:p>
            <a:pPr lvl="2"/>
            <a:r>
              <a:rPr lang="ru-RU" dirty="0"/>
              <a:t>Возможно загрузить с </a:t>
            </a:r>
            <a:r>
              <a:rPr lang="ru-RU" dirty="0" smtClean="0"/>
              <a:t>портала техподдержки</a:t>
            </a:r>
            <a:endParaRPr lang="en-GB" dirty="0"/>
          </a:p>
          <a:p>
            <a:pPr lvl="2"/>
            <a:r>
              <a:rPr lang="ru-RU" dirty="0" smtClean="0"/>
              <a:t>Для пользователя</a:t>
            </a:r>
            <a:endParaRPr lang="en-GB" dirty="0" smtClean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2"/>
          </p:nvPr>
        </p:nvSpPr>
        <p:spPr>
          <a:xfrm>
            <a:off x="324000" y="3816000"/>
            <a:ext cx="2548596" cy="1815882"/>
          </a:xfrm>
        </p:spPr>
        <p:txBody>
          <a:bodyPr/>
          <a:lstStyle/>
          <a:p>
            <a:r>
              <a:rPr lang="ru-RU" b="1" dirty="0" smtClean="0"/>
              <a:t>Монтажная инструкция</a:t>
            </a:r>
            <a:r>
              <a:rPr lang="en-GB" b="1" dirty="0" smtClean="0"/>
              <a:t> </a:t>
            </a:r>
            <a:br>
              <a:rPr lang="en-GB" b="1" dirty="0" smtClean="0"/>
            </a:br>
            <a:endParaRPr lang="en-GB" b="1" dirty="0" smtClean="0"/>
          </a:p>
          <a:p>
            <a:pPr lvl="2"/>
            <a:r>
              <a:rPr lang="ru-RU" dirty="0" smtClean="0"/>
              <a:t>Мат. номер </a:t>
            </a:r>
            <a:r>
              <a:rPr lang="en-GB" dirty="0" smtClean="0"/>
              <a:t>1320076.</a:t>
            </a:r>
          </a:p>
          <a:p>
            <a:pPr lvl="2"/>
            <a:r>
              <a:rPr lang="ru-RU" dirty="0" smtClean="0"/>
              <a:t>Часть комплекта</a:t>
            </a:r>
            <a:endParaRPr lang="en-GB" dirty="0"/>
          </a:p>
          <a:p>
            <a:pPr lvl="2"/>
            <a:r>
              <a:rPr lang="ru-RU" dirty="0" smtClean="0"/>
              <a:t>Возможно загрузить с </a:t>
            </a:r>
            <a:r>
              <a:rPr lang="ru-RU" dirty="0" smtClean="0"/>
              <a:t>портала техподдержки</a:t>
            </a:r>
            <a:endParaRPr lang="en-GB" dirty="0" smtClean="0"/>
          </a:p>
          <a:p>
            <a:pPr lvl="2"/>
            <a:r>
              <a:rPr lang="ru-RU" dirty="0" smtClean="0"/>
              <a:t>Для установщика</a:t>
            </a:r>
            <a:endParaRPr lang="en-GB" dirty="0"/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329264" y="252000"/>
            <a:ext cx="6480000" cy="276999"/>
          </a:xfrm>
        </p:spPr>
        <p:txBody>
          <a:bodyPr/>
          <a:lstStyle/>
          <a:p>
            <a:r>
              <a:rPr lang="ru-RU" dirty="0" smtClean="0"/>
              <a:t>Документация </a:t>
            </a:r>
            <a:r>
              <a:rPr lang="en-GB" dirty="0" smtClean="0"/>
              <a:t>&amp; </a:t>
            </a:r>
            <a:r>
              <a:rPr lang="ru-RU" dirty="0" smtClean="0"/>
              <a:t>Техподдержка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7210" y="1300162"/>
            <a:ext cx="2369644" cy="222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6084000" y="3816000"/>
            <a:ext cx="2736000" cy="1154162"/>
          </a:xfrm>
        </p:spPr>
        <p:txBody>
          <a:bodyPr/>
          <a:lstStyle/>
          <a:p>
            <a:r>
              <a:rPr lang="ru-RU" b="1" dirty="0" smtClean="0"/>
              <a:t>Обучение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  <a:p>
            <a:pPr lvl="2"/>
            <a:r>
              <a:rPr lang="ru-RU" dirty="0" smtClean="0"/>
              <a:t>Упоминание комплекта в обучениях по легковым подогревателям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6" y="1536855"/>
            <a:ext cx="2543418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43" y="1304008"/>
            <a:ext cx="1615060" cy="222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C1B1-53F1-4418-AC64-D1814C4EE132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 b="-37"/>
          <a:stretch/>
        </p:blipFill>
        <p:spPr bwMode="auto">
          <a:xfrm>
            <a:off x="639477" y="1292677"/>
            <a:ext cx="7873863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31684" y="252000"/>
            <a:ext cx="6480000" cy="498598"/>
          </a:xfrm>
        </p:spPr>
        <p:txBody>
          <a:bodyPr/>
          <a:lstStyle/>
          <a:p>
            <a:r>
              <a:rPr lang="ru-RU" dirty="0" smtClean="0"/>
              <a:t>Документация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1600" b="0" dirty="0"/>
              <a:t>М</a:t>
            </a:r>
            <a:r>
              <a:rPr lang="ru-RU" sz="1600" b="0" dirty="0" smtClean="0"/>
              <a:t>онтажная инструкция</a:t>
            </a:r>
            <a:r>
              <a:rPr lang="en-GB" sz="1600" b="0" dirty="0" smtClean="0"/>
              <a:t> (</a:t>
            </a:r>
            <a:r>
              <a:rPr lang="ru-RU" sz="1600" b="0" dirty="0" smtClean="0"/>
              <a:t>описание подключения</a:t>
            </a:r>
            <a:r>
              <a:rPr lang="en-GB" sz="1600" b="0" dirty="0" smtClean="0"/>
              <a:t>)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37757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 - &amp;quot;Manche nennen es Haltung. &amp;#x0D;&amp;#x0A;Andere sprechen von Anspruch &amp;#x0D;&amp;#x0A;oder Philosophie.&amp;#x0D;&amp;#x0A;Bei uns heißt es Feel the Drive.&amp;quot;&quot;/&gt;&lt;property id=&quot;20307&quot; value=&quot;256&quot;/&gt;&lt;/object&gt;&lt;object type=&quot;3&quot; unique_id=&quot;10068&quot;&gt;&lt;property id=&quot;20148&quot; value=&quot;5&quot;/&gt;&lt;property id=&quot;20300&quot; value=&quot;Folie 2 - &amp;quot;Marke&amp;quot;&quot;/&gt;&lt;property id=&quot;20307&quot; value=&quot;257&quot;/&gt;&lt;/object&gt;&lt;object type=&quot;3&quot; unique_id=&quot;10069&quot;&gt;&lt;property id=&quot;20148&quot; value=&quot;5&quot;/&gt;&lt;property id=&quot;20300&quot; value=&quot;Folie 3 - &amp;quot;Logo&amp;quot;&quot;/&gt;&lt;property id=&quot;20307&quot; value=&quot;258&quot;/&gt;&lt;/object&gt;&lt;object type=&quot;3&quot; unique_id=&quot;10070&quot;&gt;&lt;property id=&quot;20148&quot; value=&quot;5&quot;/&gt;&lt;property id=&quot;20300&quot; value=&quot;Folie 6 - &amp;quot;Einsatz des Logos&amp;quot;&quot;/&gt;&lt;property id=&quot;20307&quot; value=&quot;259&quot;/&gt;&lt;/object&gt;&lt;object type=&quot;3&quot; unique_id=&quot;10071&quot;&gt;&lt;property id=&quot;20148&quot; value=&quot;5&quot;/&gt;&lt;property id=&quot;20300&quot; value=&quot;Folie 7 - &amp;quot;Farbbalken&amp;quot;&quot;/&gt;&lt;property id=&quot;20307&quot; value=&quot;260&quot;/&gt;&lt;/object&gt;&lt;object type=&quot;3&quot; unique_id=&quot;10072&quot;&gt;&lt;property id=&quot;20148&quot; value=&quot;5&quot;/&gt;&lt;property id=&quot;20300&quot; value=&quot;Folie 9 - &amp;quot;Farben&amp;quot;&quot;/&gt;&lt;property id=&quot;20307&quot; value=&quot;261&quot;/&gt;&lt;/object&gt;&lt;object type=&quot;3&quot; unique_id=&quot;10073&quot;&gt;&lt;property id=&quot;20148&quot; value=&quot;5&quot;/&gt;&lt;property id=&quot;20300&quot; value=&quot;Folie 11 - &amp;quot;Typografie&amp;quot;&quot;/&gt;&lt;property id=&quot;20307&quot; value=&quot;262&quot;/&gt;&lt;/object&gt;&lt;object type=&quot;3&quot; unique_id=&quot;10074&quot;&gt;&lt;property id=&quot;20148&quot; value=&quot;5&quot;/&gt;&lt;property id=&quot;20300&quot; value=&quot;Folie 12 - &amp;quot;Bildstil&amp;quot;&quot;/&gt;&lt;property id=&quot;20307&quot; value=&quot;264&quot;/&gt;&lt;/object&gt;&lt;object type=&quot;3&quot; unique_id=&quot;10075&quot;&gt;&lt;property id=&quot;20148&quot; value=&quot;5&quot;/&gt;&lt;property id=&quot;20300&quot; value=&quot;Folie 14 - &amp;quot;Bildstil in der Anwendung&amp;quot;&quot;/&gt;&lt;property id=&quot;20307&quot; value=&quot;263&quot;/&gt;&lt;/object&gt;&lt;object type=&quot;3&quot; unique_id=&quot;10079&quot;&gt;&lt;property id=&quot;20148&quot; value=&quot;5&quot;/&gt;&lt;property id=&quot;20300&quot; value=&quot;Folie 22 - &amp;quot;PowerPoint&amp;quot;&quot;/&gt;&lt;property id=&quot;20307&quot; value=&quot;268&quot;/&gt;&lt;/object&gt;&lt;object type=&quot;3&quot; unique_id=&quot;10080&quot;&gt;&lt;property id=&quot;20148&quot; value=&quot;5&quot;/&gt;&lt;property id=&quot;20300&quot; value=&quot;Folie 24 - &amp;quot;Anzeige&amp;quot;&quot;/&gt;&lt;property id=&quot;20307&quot; value=&quot;269&quot;/&gt;&lt;/object&gt;&lt;object type=&quot;3&quot; unique_id=&quot;10082&quot;&gt;&lt;property id=&quot;20148&quot; value=&quot;5&quot;/&gt;&lt;property id=&quot;20300&quot; value=&quot;Folie 25 - &amp;quot;Titelseitenhierarchie&amp;quot;&quot;/&gt;&lt;property id=&quot;20307&quot; value=&quot;271&quot;/&gt;&lt;/object&gt;&lt;object type=&quot;3&quot; unique_id=&quot;10245&quot;&gt;&lt;property id=&quot;20148&quot; value=&quot;5&quot;/&gt;&lt;property id=&quot;20300&quot; value=&quot;Folie 4 - &amp;quot;Logo&amp;quot;&quot;/&gt;&lt;property id=&quot;20307&quot; value=&quot;273&quot;/&gt;&lt;/object&gt;&lt;object type=&quot;3&quot; unique_id=&quot;10246&quot;&gt;&lt;property id=&quot;20148&quot; value=&quot;5&quot;/&gt;&lt;property id=&quot;20300&quot; value=&quot;Folie 5 - &amp;quot;Einsatz des Logos&amp;quot;&quot;/&gt;&lt;property id=&quot;20307&quot; value=&quot;274&quot;/&gt;&lt;/object&gt;&lt;object type=&quot;3&quot; unique_id=&quot;10247&quot;&gt;&lt;property id=&quot;20148&quot; value=&quot;5&quot;/&gt;&lt;property id=&quot;20300&quot; value=&quot;Folie 8 - &amp;quot;Einsatz der Farbbalken&amp;quot;&quot;/&gt;&lt;property id=&quot;20307&quot; value=&quot;277&quot;/&gt;&lt;/object&gt;&lt;object type=&quot;3&quot; unique_id=&quot;10248&quot;&gt;&lt;property id=&quot;20148&quot; value=&quot;5&quot;/&gt;&lt;property id=&quot;20300&quot; value=&quot;Folie 10 - &amp;quot;Farben&amp;quot;&quot;/&gt;&lt;property id=&quot;20307&quot; value=&quot;279&quot;/&gt;&lt;/object&gt;&lt;object type=&quot;3&quot; unique_id=&quot;10293&quot;&gt;&lt;property id=&quot;20148&quot; value=&quot;5&quot;/&gt;&lt;property id=&quot;20300&quot; value=&quot;Folie 13 - &amp;quot;Bildstil&amp;quot;&quot;/&gt;&lt;property id=&quot;20307&quot; value=&quot;280&quot;/&gt;&lt;/object&gt;&lt;object type=&quot;3&quot; unique_id=&quot;10524&quot;&gt;&lt;property id=&quot;20148&quot; value=&quot;5&quot;/&gt;&lt;property id=&quot;20300&quot; value=&quot;Folie 15 - &amp;quot;Bildstil in der Anwendung&amp;quot;&quot;/&gt;&lt;property id=&quot;20307&quot; value=&quot;281&quot;/&gt;&lt;/object&gt;&lt;object type=&quot;3&quot; unique_id=&quot;10525&quot;&gt;&lt;property id=&quot;20148&quot; value=&quot;5&quot;/&gt;&lt;property id=&quot;20300&quot; value=&quot;Folie 16 - &amp;quot;Bildstil in der Anwendung&amp;quot;&quot;/&gt;&lt;property id=&quot;20307&quot; value=&quot;282&quot;/&gt;&lt;/object&gt;&lt;object type=&quot;3&quot; unique_id=&quot;10526&quot;&gt;&lt;property id=&quot;20148&quot; value=&quot;5&quot;/&gt;&lt;property id=&quot;20300&quot; value=&quot;Folie 17 - &amp;quot;Bildstil in der Anwendung&amp;quot;&quot;/&gt;&lt;property id=&quot;20307&quot; value=&quot;283&quot;/&gt;&lt;/object&gt;&lt;object type=&quot;3&quot; unique_id=&quot;10527&quot;&gt;&lt;property id=&quot;20148&quot; value=&quot;5&quot;/&gt;&lt;property id=&quot;20300&quot; value=&quot;Folie 18 - &amp;quot;Diagramme und Grafiken&amp;quot;&quot;/&gt;&lt;property id=&quot;20307&quot; value=&quot;284&quot;/&gt;&lt;/object&gt;&lt;object type=&quot;3&quot; unique_id=&quot;10528&quot;&gt;&lt;property id=&quot;20148&quot; value=&quot;5&quot;/&gt;&lt;property id=&quot;20300&quot; value=&quot;Folie 19 - &amp;quot;Diagramme und Grafiken&amp;quot;&quot;/&gt;&lt;property id=&quot;20307&quot; value=&quot;285&quot;/&gt;&lt;/object&gt;&lt;object type=&quot;3&quot; unique_id=&quot;10529&quot;&gt;&lt;property id=&quot;20148&quot; value=&quot;5&quot;/&gt;&lt;property id=&quot;20300&quot; value=&quot;Folie 20 - &amp;quot;Briefbogen, Visitenkarte&amp;quot;&quot;/&gt;&lt;property id=&quot;20307&quot; value=&quot;286&quot;/&gt;&lt;/object&gt;&lt;object type=&quot;3&quot; unique_id=&quot;10530&quot;&gt;&lt;property id=&quot;20148&quot; value=&quot;5&quot;/&gt;&lt;property id=&quot;20300&quot; value=&quot;Folie 21 - &amp;quot;Briefbogen, Visitenkarte&amp;quot;&quot;/&gt;&lt;property id=&quot;20307&quot; value=&quot;287&quot;/&gt;&lt;/object&gt;&lt;object type=&quot;3&quot; unique_id=&quot;10701&quot;&gt;&lt;property id=&quot;20148&quot; value=&quot;5&quot;/&gt;&lt;property id=&quot;20300&quot; value=&quot;Folie 23 - &amp;quot;PowerPoint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ebasto_Powerpoint_Vorlage">
  <a:themeElements>
    <a:clrScheme name="webasto">
      <a:dk1>
        <a:sysClr val="windowText" lastClr="000000"/>
      </a:dk1>
      <a:lt1>
        <a:sysClr val="window" lastClr="FFFFFF"/>
      </a:lt1>
      <a:dk2>
        <a:srgbClr val="30436E"/>
      </a:dk2>
      <a:lt2>
        <a:srgbClr val="D9D9D9"/>
      </a:lt2>
      <a:accent1>
        <a:srgbClr val="004F9F"/>
      </a:accent1>
      <a:accent2>
        <a:srgbClr val="E20A15"/>
      </a:accent2>
      <a:accent3>
        <a:srgbClr val="9B1932"/>
      </a:accent3>
      <a:accent4>
        <a:srgbClr val="4C83BC"/>
      </a:accent4>
      <a:accent5>
        <a:srgbClr val="EA5B4B"/>
      </a:accent5>
      <a:accent6>
        <a:srgbClr val="F2B8BB"/>
      </a:accent6>
      <a:hlink>
        <a:srgbClr val="004F9F"/>
      </a:hlink>
      <a:folHlink>
        <a:srgbClr val="4C83BC"/>
      </a:folHlink>
    </a:clrScheme>
    <a:fontScheme name="Weba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2"/>
          </a:solidFill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Webasto_Powerpoint_Vorlage</Template>
  <TotalTime>107</TotalTime>
  <Words>276</Words>
  <Application>Microsoft Office PowerPoint</Application>
  <PresentationFormat>Экран (4:3)</PresentationFormat>
  <Paragraphs>105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Webasto_Powerpoint_Vorlage</vt:lpstr>
      <vt:lpstr>Информационный лист Легковые автомобили Дополнительный комплект дооборудования подогревателя Thermo Top Evo в догреватель</vt:lpstr>
      <vt:lpstr>Презентация PowerPoint</vt:lpstr>
      <vt:lpstr>Информация о продукте </vt:lpstr>
      <vt:lpstr>Информация о продукте </vt:lpstr>
      <vt:lpstr>Номер для заказа &amp; наличие</vt:lpstr>
      <vt:lpstr>Состав комплекта Auxiliary heater TT-Evo W-Bus Car AM</vt:lpstr>
      <vt:lpstr>Поддержка</vt:lpstr>
      <vt:lpstr>Документация &amp; Техподдержка</vt:lpstr>
      <vt:lpstr>Документация Монтажная инструкция (описание подключения)</vt:lpstr>
      <vt:lpstr>Документация Монтажная инструкция (описание функций)</vt:lpstr>
      <vt:lpstr>Документация Руководство пользователя</vt:lpstr>
      <vt:lpstr>Замена </vt:lpstr>
      <vt:lpstr>Аннулирование и замена</vt:lpstr>
    </vt:vector>
  </TitlesOfParts>
  <Company>Webasto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Haucke, Marcel</dc:creator>
  <cp:lastModifiedBy>Sobeshchanskii, Roman</cp:lastModifiedBy>
  <cp:revision>247</cp:revision>
  <cp:lastPrinted>2013-03-26T08:47:17Z</cp:lastPrinted>
  <dcterms:created xsi:type="dcterms:W3CDTF">2015-02-09T08:13:37Z</dcterms:created>
  <dcterms:modified xsi:type="dcterms:W3CDTF">2016-09-15T07:13:29Z</dcterms:modified>
</cp:coreProperties>
</file>